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94"/>
  </p:notesMasterIdLst>
  <p:handoutMasterIdLst>
    <p:handoutMasterId r:id="rId95"/>
  </p:handoutMasterIdLst>
  <p:sldIdLst>
    <p:sldId id="256" r:id="rId2"/>
    <p:sldId id="281" r:id="rId3"/>
    <p:sldId id="529" r:id="rId4"/>
    <p:sldId id="557" r:id="rId5"/>
    <p:sldId id="558" r:id="rId6"/>
    <p:sldId id="283" r:id="rId7"/>
    <p:sldId id="531" r:id="rId8"/>
    <p:sldId id="532" r:id="rId9"/>
    <p:sldId id="538" r:id="rId10"/>
    <p:sldId id="536" r:id="rId11"/>
    <p:sldId id="534" r:id="rId12"/>
    <p:sldId id="282" r:id="rId13"/>
    <p:sldId id="530" r:id="rId14"/>
    <p:sldId id="285" r:id="rId15"/>
    <p:sldId id="284" r:id="rId16"/>
    <p:sldId id="286" r:id="rId17"/>
    <p:sldId id="287" r:id="rId18"/>
    <p:sldId id="262" r:id="rId19"/>
    <p:sldId id="288" r:id="rId20"/>
    <p:sldId id="290" r:id="rId21"/>
    <p:sldId id="291" r:id="rId22"/>
    <p:sldId id="292" r:id="rId23"/>
    <p:sldId id="293" r:id="rId24"/>
    <p:sldId id="482" r:id="rId25"/>
    <p:sldId id="483" r:id="rId26"/>
    <p:sldId id="484" r:id="rId27"/>
    <p:sldId id="485" r:id="rId28"/>
    <p:sldId id="486" r:id="rId29"/>
    <p:sldId id="487" r:id="rId30"/>
    <p:sldId id="488" r:id="rId31"/>
    <p:sldId id="489" r:id="rId32"/>
    <p:sldId id="490" r:id="rId33"/>
    <p:sldId id="491" r:id="rId34"/>
    <p:sldId id="492" r:id="rId35"/>
    <p:sldId id="496" r:id="rId36"/>
    <p:sldId id="497" r:id="rId37"/>
    <p:sldId id="498" r:id="rId38"/>
    <p:sldId id="559" r:id="rId39"/>
    <p:sldId id="500" r:id="rId40"/>
    <p:sldId id="504" r:id="rId41"/>
    <p:sldId id="501" r:id="rId42"/>
    <p:sldId id="502" r:id="rId43"/>
    <p:sldId id="503" r:id="rId44"/>
    <p:sldId id="505" r:id="rId45"/>
    <p:sldId id="506" r:id="rId46"/>
    <p:sldId id="507" r:id="rId47"/>
    <p:sldId id="508" r:id="rId48"/>
    <p:sldId id="509" r:id="rId49"/>
    <p:sldId id="510" r:id="rId50"/>
    <p:sldId id="511" r:id="rId51"/>
    <p:sldId id="512" r:id="rId52"/>
    <p:sldId id="513" r:id="rId53"/>
    <p:sldId id="514" r:id="rId54"/>
    <p:sldId id="515" r:id="rId55"/>
    <p:sldId id="516" r:id="rId56"/>
    <p:sldId id="517" r:id="rId57"/>
    <p:sldId id="518" r:id="rId58"/>
    <p:sldId id="519" r:id="rId59"/>
    <p:sldId id="520" r:id="rId60"/>
    <p:sldId id="521" r:id="rId61"/>
    <p:sldId id="522" r:id="rId62"/>
    <p:sldId id="524" r:id="rId63"/>
    <p:sldId id="523" r:id="rId64"/>
    <p:sldId id="525" r:id="rId65"/>
    <p:sldId id="526" r:id="rId66"/>
    <p:sldId id="527" r:id="rId67"/>
    <p:sldId id="528" r:id="rId68"/>
    <p:sldId id="568" r:id="rId69"/>
    <p:sldId id="569" r:id="rId70"/>
    <p:sldId id="570" r:id="rId71"/>
    <p:sldId id="540" r:id="rId72"/>
    <p:sldId id="541" r:id="rId73"/>
    <p:sldId id="542" r:id="rId74"/>
    <p:sldId id="543" r:id="rId75"/>
    <p:sldId id="535" r:id="rId76"/>
    <p:sldId id="544" r:id="rId77"/>
    <p:sldId id="545" r:id="rId78"/>
    <p:sldId id="546" r:id="rId79"/>
    <p:sldId id="547" r:id="rId80"/>
    <p:sldId id="548" r:id="rId81"/>
    <p:sldId id="549" r:id="rId82"/>
    <p:sldId id="550" r:id="rId83"/>
    <p:sldId id="551" r:id="rId84"/>
    <p:sldId id="560" r:id="rId85"/>
    <p:sldId id="562" r:id="rId86"/>
    <p:sldId id="564" r:id="rId87"/>
    <p:sldId id="563" r:id="rId88"/>
    <p:sldId id="565" r:id="rId89"/>
    <p:sldId id="567" r:id="rId90"/>
    <p:sldId id="566" r:id="rId91"/>
    <p:sldId id="278" r:id="rId92"/>
    <p:sldId id="556" r:id="rId9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480B372-FB85-5E8C-36E4-51DA9A393DF1}" name="Günther Raidl" initials="GR" userId="0343accde2605613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4EFF"/>
    <a:srgbClr val="FF00B5"/>
    <a:srgbClr val="000000"/>
    <a:srgbClr val="00B6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D057D9-1D2F-D04F-9CCA-AA9FB1D24D2A}" v="8" dt="2025-05-01T03:44:17.4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39"/>
    <p:restoredTop sz="96190"/>
  </p:normalViewPr>
  <p:slideViewPr>
    <p:cSldViewPr snapToGrid="0" snapToObjects="1">
      <p:cViewPr>
        <p:scale>
          <a:sx n="90" d="100"/>
          <a:sy n="90" d="100"/>
        </p:scale>
        <p:origin x="247" y="922"/>
      </p:cViewPr>
      <p:guideLst/>
    </p:cSldViewPr>
  </p:slideViewPr>
  <p:outlineViewPr>
    <p:cViewPr>
      <p:scale>
        <a:sx n="33" d="100"/>
        <a:sy n="33" d="100"/>
      </p:scale>
      <p:origin x="0" y="-194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microsoft.com/office/2018/10/relationships/authors" Target="author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10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i Mei" userId="1503b2cb-ace1-4f51-9783-d10a21691a52" providerId="ADAL" clId="{917F82D0-CBA7-D449-983C-347A541580A9}"/>
    <pc:docChg chg="addSld delSld modSld">
      <pc:chgData name="Yi Mei" userId="1503b2cb-ace1-4f51-9783-d10a21691a52" providerId="ADAL" clId="{917F82D0-CBA7-D449-983C-347A541580A9}" dt="2024-07-10T04:06:49.807" v="4"/>
      <pc:docMkLst>
        <pc:docMk/>
      </pc:docMkLst>
      <pc:sldChg chg="mod modShow">
        <pc:chgData name="Yi Mei" userId="1503b2cb-ace1-4f51-9783-d10a21691a52" providerId="ADAL" clId="{917F82D0-CBA7-D449-983C-347A541580A9}" dt="2024-07-10T04:03:38.808" v="0" actId="729"/>
        <pc:sldMkLst>
          <pc:docMk/>
          <pc:sldMk cId="1031522515" sldId="257"/>
        </pc:sldMkLst>
      </pc:sldChg>
      <pc:sldChg chg="del">
        <pc:chgData name="Yi Mei" userId="1503b2cb-ace1-4f51-9783-d10a21691a52" providerId="ADAL" clId="{917F82D0-CBA7-D449-983C-347A541580A9}" dt="2024-07-10T04:06:21.504" v="1" actId="2696"/>
        <pc:sldMkLst>
          <pc:docMk/>
          <pc:sldMk cId="185778802" sldId="281"/>
        </pc:sldMkLst>
      </pc:sldChg>
      <pc:sldChg chg="add">
        <pc:chgData name="Yi Mei" userId="1503b2cb-ace1-4f51-9783-d10a21691a52" providerId="ADAL" clId="{917F82D0-CBA7-D449-983C-347A541580A9}" dt="2024-07-10T04:06:25.615" v="2"/>
        <pc:sldMkLst>
          <pc:docMk/>
          <pc:sldMk cId="1801652011" sldId="281"/>
        </pc:sldMkLst>
      </pc:sldChg>
      <pc:sldChg chg="add">
        <pc:chgData name="Yi Mei" userId="1503b2cb-ace1-4f51-9783-d10a21691a52" providerId="ADAL" clId="{917F82D0-CBA7-D449-983C-347A541580A9}" dt="2024-07-10T04:06:49.807" v="4"/>
        <pc:sldMkLst>
          <pc:docMk/>
          <pc:sldMk cId="203546380" sldId="529"/>
        </pc:sldMkLst>
      </pc:sldChg>
      <pc:sldChg chg="del">
        <pc:chgData name="Yi Mei" userId="1503b2cb-ace1-4f51-9783-d10a21691a52" providerId="ADAL" clId="{917F82D0-CBA7-D449-983C-347A541580A9}" dt="2024-07-10T04:06:45.243" v="3" actId="2696"/>
        <pc:sldMkLst>
          <pc:docMk/>
          <pc:sldMk cId="2463468701" sldId="529"/>
        </pc:sldMkLst>
      </pc:sldChg>
    </pc:docChg>
  </pc:docChgLst>
  <pc:docChgLst>
    <pc:chgData name="Yi Mei" userId="1503b2cb-ace1-4f51-9783-d10a21691a52" providerId="ADAL" clId="{D3D057D9-1D2F-D04F-9CCA-AA9FB1D24D2A}"/>
    <pc:docChg chg="undo custSel addSld delSld modSld modMainMaster">
      <pc:chgData name="Yi Mei" userId="1503b2cb-ace1-4f51-9783-d10a21691a52" providerId="ADAL" clId="{D3D057D9-1D2F-D04F-9CCA-AA9FB1D24D2A}" dt="2025-05-01T03:45:00.153" v="64" actId="2696"/>
      <pc:docMkLst>
        <pc:docMk/>
      </pc:docMkLst>
      <pc:sldChg chg="modSp mod">
        <pc:chgData name="Yi Mei" userId="1503b2cb-ace1-4f51-9783-d10a21691a52" providerId="ADAL" clId="{D3D057D9-1D2F-D04F-9CCA-AA9FB1D24D2A}" dt="2025-04-29T05:50:58.176" v="27" actId="20577"/>
        <pc:sldMkLst>
          <pc:docMk/>
          <pc:sldMk cId="1872632355" sldId="256"/>
        </pc:sldMkLst>
        <pc:spChg chg="mod">
          <ac:chgData name="Yi Mei" userId="1503b2cb-ace1-4f51-9783-d10a21691a52" providerId="ADAL" clId="{D3D057D9-1D2F-D04F-9CCA-AA9FB1D24D2A}" dt="2025-04-29T05:47:42.529" v="17" actId="20577"/>
          <ac:spMkLst>
            <pc:docMk/>
            <pc:sldMk cId="1872632355" sldId="256"/>
            <ac:spMk id="3" creationId="{AC27D51A-E23F-A945-9FFA-39718E45C8CD}"/>
          </ac:spMkLst>
        </pc:spChg>
        <pc:spChg chg="mod">
          <ac:chgData name="Yi Mei" userId="1503b2cb-ace1-4f51-9783-d10a21691a52" providerId="ADAL" clId="{D3D057D9-1D2F-D04F-9CCA-AA9FB1D24D2A}" dt="2025-04-29T05:50:58.176" v="27" actId="20577"/>
          <ac:spMkLst>
            <pc:docMk/>
            <pc:sldMk cId="1872632355" sldId="256"/>
            <ac:spMk id="6" creationId="{C9D64D9B-2243-9444-A23F-303BF52503C8}"/>
          </ac:spMkLst>
        </pc:spChg>
      </pc:sldChg>
      <pc:sldChg chg="del">
        <pc:chgData name="Yi Mei" userId="1503b2cb-ace1-4f51-9783-d10a21691a52" providerId="ADAL" clId="{D3D057D9-1D2F-D04F-9CCA-AA9FB1D24D2A}" dt="2025-05-01T03:40:14.210" v="28" actId="2696"/>
        <pc:sldMkLst>
          <pc:docMk/>
          <pc:sldMk cId="1031522515" sldId="257"/>
        </pc:sldMkLst>
      </pc:sldChg>
      <pc:sldChg chg="addSp modSp mod">
        <pc:chgData name="Yi Mei" userId="1503b2cb-ace1-4f51-9783-d10a21691a52" providerId="ADAL" clId="{D3D057D9-1D2F-D04F-9CCA-AA9FB1D24D2A}" dt="2025-05-01T03:41:45.653" v="54" actId="1036"/>
        <pc:sldMkLst>
          <pc:docMk/>
          <pc:sldMk cId="824110274" sldId="292"/>
        </pc:sldMkLst>
        <pc:spChg chg="add mod">
          <ac:chgData name="Yi Mei" userId="1503b2cb-ace1-4f51-9783-d10a21691a52" providerId="ADAL" clId="{D3D057D9-1D2F-D04F-9CCA-AA9FB1D24D2A}" dt="2025-05-01T03:41:45.653" v="54" actId="1036"/>
          <ac:spMkLst>
            <pc:docMk/>
            <pc:sldMk cId="824110274" sldId="292"/>
            <ac:spMk id="3" creationId="{DC884381-6C43-3974-7DF8-F1DAB597F789}"/>
          </ac:spMkLst>
        </pc:spChg>
        <pc:spChg chg="mod">
          <ac:chgData name="Yi Mei" userId="1503b2cb-ace1-4f51-9783-d10a21691a52" providerId="ADAL" clId="{D3D057D9-1D2F-D04F-9CCA-AA9FB1D24D2A}" dt="2025-05-01T03:41:37.492" v="39" actId="1035"/>
          <ac:spMkLst>
            <pc:docMk/>
            <pc:sldMk cId="824110274" sldId="292"/>
            <ac:spMk id="6" creationId="{8A7586E4-B27E-FE35-BEDE-10F592D5ADA6}"/>
          </ac:spMkLst>
        </pc:spChg>
        <pc:spChg chg="mod">
          <ac:chgData name="Yi Mei" userId="1503b2cb-ace1-4f51-9783-d10a21691a52" providerId="ADAL" clId="{D3D057D9-1D2F-D04F-9CCA-AA9FB1D24D2A}" dt="2025-05-01T03:41:37.492" v="39" actId="1035"/>
          <ac:spMkLst>
            <pc:docMk/>
            <pc:sldMk cId="824110274" sldId="292"/>
            <ac:spMk id="7" creationId="{515EA564-D869-CA18-03DA-42C961E9F3C9}"/>
          </ac:spMkLst>
        </pc:spChg>
        <pc:spChg chg="mod">
          <ac:chgData name="Yi Mei" userId="1503b2cb-ace1-4f51-9783-d10a21691a52" providerId="ADAL" clId="{D3D057D9-1D2F-D04F-9CCA-AA9FB1D24D2A}" dt="2025-05-01T03:41:37.492" v="39" actId="1035"/>
          <ac:spMkLst>
            <pc:docMk/>
            <pc:sldMk cId="824110274" sldId="292"/>
            <ac:spMk id="8" creationId="{24FE8D0B-844C-61AD-003A-23036141C366}"/>
          </ac:spMkLst>
        </pc:spChg>
        <pc:spChg chg="mod">
          <ac:chgData name="Yi Mei" userId="1503b2cb-ace1-4f51-9783-d10a21691a52" providerId="ADAL" clId="{D3D057D9-1D2F-D04F-9CCA-AA9FB1D24D2A}" dt="2025-05-01T03:41:37.492" v="39" actId="1035"/>
          <ac:spMkLst>
            <pc:docMk/>
            <pc:sldMk cId="824110274" sldId="292"/>
            <ac:spMk id="9" creationId="{05138A0E-3649-8FD6-1293-9FB367B35573}"/>
          </ac:spMkLst>
        </pc:spChg>
        <pc:spChg chg="mod">
          <ac:chgData name="Yi Mei" userId="1503b2cb-ace1-4f51-9783-d10a21691a52" providerId="ADAL" clId="{D3D057D9-1D2F-D04F-9CCA-AA9FB1D24D2A}" dt="2025-05-01T03:41:37.492" v="39" actId="1035"/>
          <ac:spMkLst>
            <pc:docMk/>
            <pc:sldMk cId="824110274" sldId="292"/>
            <ac:spMk id="14" creationId="{61E7E4EA-3095-1A21-B67A-D6EB4A6C2102}"/>
          </ac:spMkLst>
        </pc:spChg>
        <pc:spChg chg="mod">
          <ac:chgData name="Yi Mei" userId="1503b2cb-ace1-4f51-9783-d10a21691a52" providerId="ADAL" clId="{D3D057D9-1D2F-D04F-9CCA-AA9FB1D24D2A}" dt="2025-05-01T03:41:37.492" v="39" actId="1035"/>
          <ac:spMkLst>
            <pc:docMk/>
            <pc:sldMk cId="824110274" sldId="292"/>
            <ac:spMk id="15" creationId="{62DB3281-641B-8680-2C5D-5DF54A095D6E}"/>
          </ac:spMkLst>
        </pc:spChg>
        <pc:spChg chg="mod">
          <ac:chgData name="Yi Mei" userId="1503b2cb-ace1-4f51-9783-d10a21691a52" providerId="ADAL" clId="{D3D057D9-1D2F-D04F-9CCA-AA9FB1D24D2A}" dt="2025-05-01T03:41:37.492" v="39" actId="1035"/>
          <ac:spMkLst>
            <pc:docMk/>
            <pc:sldMk cId="824110274" sldId="292"/>
            <ac:spMk id="22" creationId="{0B228D36-0156-7D5B-6EA7-24F60F7B4AD2}"/>
          </ac:spMkLst>
        </pc:spChg>
        <pc:spChg chg="mod">
          <ac:chgData name="Yi Mei" userId="1503b2cb-ace1-4f51-9783-d10a21691a52" providerId="ADAL" clId="{D3D057D9-1D2F-D04F-9CCA-AA9FB1D24D2A}" dt="2025-05-01T03:41:37.492" v="39" actId="1035"/>
          <ac:spMkLst>
            <pc:docMk/>
            <pc:sldMk cId="824110274" sldId="292"/>
            <ac:spMk id="29" creationId="{F0285391-BB83-F18F-5B87-7BEAE0FEC216}"/>
          </ac:spMkLst>
        </pc:spChg>
        <pc:picChg chg="mod">
          <ac:chgData name="Yi Mei" userId="1503b2cb-ace1-4f51-9783-d10a21691a52" providerId="ADAL" clId="{D3D057D9-1D2F-D04F-9CCA-AA9FB1D24D2A}" dt="2025-05-01T03:41:41.140" v="52" actId="1035"/>
          <ac:picMkLst>
            <pc:docMk/>
            <pc:sldMk cId="824110274" sldId="292"/>
            <ac:picMk id="31" creationId="{29370DD8-1C19-33F1-2D17-4771606F5795}"/>
          </ac:picMkLst>
        </pc:picChg>
        <pc:cxnChg chg="mod">
          <ac:chgData name="Yi Mei" userId="1503b2cb-ace1-4f51-9783-d10a21691a52" providerId="ADAL" clId="{D3D057D9-1D2F-D04F-9CCA-AA9FB1D24D2A}" dt="2025-05-01T03:41:37.492" v="39" actId="1035"/>
          <ac:cxnSpMkLst>
            <pc:docMk/>
            <pc:sldMk cId="824110274" sldId="292"/>
            <ac:cxnSpMk id="11" creationId="{A73C1FFE-27E4-68F3-2AC1-4AF019B04E0F}"/>
          </ac:cxnSpMkLst>
        </pc:cxnChg>
        <pc:cxnChg chg="mod">
          <ac:chgData name="Yi Mei" userId="1503b2cb-ace1-4f51-9783-d10a21691a52" providerId="ADAL" clId="{D3D057D9-1D2F-D04F-9CCA-AA9FB1D24D2A}" dt="2025-05-01T03:41:37.492" v="39" actId="1035"/>
          <ac:cxnSpMkLst>
            <pc:docMk/>
            <pc:sldMk cId="824110274" sldId="292"/>
            <ac:cxnSpMk id="13" creationId="{29ED5304-62AC-4DDE-5A8C-8D4E0D14BCE6}"/>
          </ac:cxnSpMkLst>
        </pc:cxnChg>
      </pc:sldChg>
      <pc:sldChg chg="modSp mod">
        <pc:chgData name="Yi Mei" userId="1503b2cb-ace1-4f51-9783-d10a21691a52" providerId="ADAL" clId="{D3D057D9-1D2F-D04F-9CCA-AA9FB1D24D2A}" dt="2025-05-01T03:43:13.384" v="58" actId="20577"/>
        <pc:sldMkLst>
          <pc:docMk/>
          <pc:sldMk cId="545419999" sldId="489"/>
        </pc:sldMkLst>
        <pc:spChg chg="mod">
          <ac:chgData name="Yi Mei" userId="1503b2cb-ace1-4f51-9783-d10a21691a52" providerId="ADAL" clId="{D3D057D9-1D2F-D04F-9CCA-AA9FB1D24D2A}" dt="2025-05-01T03:43:13.384" v="58" actId="20577"/>
          <ac:spMkLst>
            <pc:docMk/>
            <pc:sldMk cId="545419999" sldId="489"/>
            <ac:spMk id="3" creationId="{B3423C98-7635-9A53-9296-80C84BDB1713}"/>
          </ac:spMkLst>
        </pc:spChg>
      </pc:sldChg>
      <pc:sldChg chg="del">
        <pc:chgData name="Yi Mei" userId="1503b2cb-ace1-4f51-9783-d10a21691a52" providerId="ADAL" clId="{D3D057D9-1D2F-D04F-9CCA-AA9FB1D24D2A}" dt="2025-04-14T22:00:56.565" v="6" actId="2696"/>
        <pc:sldMkLst>
          <pc:docMk/>
          <pc:sldMk cId="442913572" sldId="493"/>
        </pc:sldMkLst>
      </pc:sldChg>
      <pc:sldChg chg="addSp delSp modSp del mod">
        <pc:chgData name="Yi Mei" userId="1503b2cb-ace1-4f51-9783-d10a21691a52" providerId="ADAL" clId="{D3D057D9-1D2F-D04F-9CCA-AA9FB1D24D2A}" dt="2025-05-01T03:43:02.269" v="56" actId="2696"/>
        <pc:sldMkLst>
          <pc:docMk/>
          <pc:sldMk cId="2103360184" sldId="494"/>
        </pc:sldMkLst>
        <pc:spChg chg="add mod">
          <ac:chgData name="Yi Mei" userId="1503b2cb-ace1-4f51-9783-d10a21691a52" providerId="ADAL" clId="{D3D057D9-1D2F-D04F-9CCA-AA9FB1D24D2A}" dt="2025-04-14T22:00:43.329" v="2"/>
          <ac:spMkLst>
            <pc:docMk/>
            <pc:sldMk cId="2103360184" sldId="494"/>
            <ac:spMk id="7" creationId="{7CC5F00A-DAA9-17A6-BEF3-04950E8A8621}"/>
          </ac:spMkLst>
        </pc:spChg>
        <pc:picChg chg="mod">
          <ac:chgData name="Yi Mei" userId="1503b2cb-ace1-4f51-9783-d10a21691a52" providerId="ADAL" clId="{D3D057D9-1D2F-D04F-9CCA-AA9FB1D24D2A}" dt="2025-04-14T22:00:55.507" v="5" actId="1076"/>
          <ac:picMkLst>
            <pc:docMk/>
            <pc:sldMk cId="2103360184" sldId="494"/>
            <ac:picMk id="5" creationId="{01DC2C92-2CF8-41D2-665B-F5C45B1B45F9}"/>
          </ac:picMkLst>
        </pc:picChg>
      </pc:sldChg>
      <pc:sldChg chg="del">
        <pc:chgData name="Yi Mei" userId="1503b2cb-ace1-4f51-9783-d10a21691a52" providerId="ADAL" clId="{D3D057D9-1D2F-D04F-9CCA-AA9FB1D24D2A}" dt="2025-05-01T03:43:02.291" v="57" actId="2696"/>
        <pc:sldMkLst>
          <pc:docMk/>
          <pc:sldMk cId="1636033507" sldId="495"/>
        </pc:sldMkLst>
      </pc:sldChg>
      <pc:sldChg chg="addSp delSp modSp del mod">
        <pc:chgData name="Yi Mei" userId="1503b2cb-ace1-4f51-9783-d10a21691a52" providerId="ADAL" clId="{D3D057D9-1D2F-D04F-9CCA-AA9FB1D24D2A}" dt="2025-05-01T03:45:00.153" v="64" actId="2696"/>
        <pc:sldMkLst>
          <pc:docMk/>
          <pc:sldMk cId="2361529766" sldId="499"/>
        </pc:sldMkLst>
        <pc:spChg chg="mod">
          <ac:chgData name="Yi Mei" userId="1503b2cb-ace1-4f51-9783-d10a21691a52" providerId="ADAL" clId="{D3D057D9-1D2F-D04F-9CCA-AA9FB1D24D2A}" dt="2025-05-01T03:44:28.617" v="61" actId="20577"/>
          <ac:spMkLst>
            <pc:docMk/>
            <pc:sldMk cId="2361529766" sldId="499"/>
            <ac:spMk id="3" creationId="{2D729513-33C2-EC0A-4537-927F50487F13}"/>
          </ac:spMkLst>
        </pc:spChg>
        <pc:spChg chg="add del">
          <ac:chgData name="Yi Mei" userId="1503b2cb-ace1-4f51-9783-d10a21691a52" providerId="ADAL" clId="{D3D057D9-1D2F-D04F-9CCA-AA9FB1D24D2A}" dt="2025-05-01T03:44:58.940" v="63" actId="478"/>
          <ac:spMkLst>
            <pc:docMk/>
            <pc:sldMk cId="2361529766" sldId="499"/>
            <ac:spMk id="11" creationId="{5CDCD8F3-1544-7657-45F9-5336B2EF8046}"/>
          </ac:spMkLst>
        </pc:spChg>
        <pc:spChg chg="add del">
          <ac:chgData name="Yi Mei" userId="1503b2cb-ace1-4f51-9783-d10a21691a52" providerId="ADAL" clId="{D3D057D9-1D2F-D04F-9CCA-AA9FB1D24D2A}" dt="2025-05-01T03:44:58.940" v="63" actId="478"/>
          <ac:spMkLst>
            <pc:docMk/>
            <pc:sldMk cId="2361529766" sldId="499"/>
            <ac:spMk id="12" creationId="{2F9438BA-E467-EC2C-C44D-CE7C3310FD10}"/>
          </ac:spMkLst>
        </pc:spChg>
        <pc:spChg chg="add del">
          <ac:chgData name="Yi Mei" userId="1503b2cb-ace1-4f51-9783-d10a21691a52" providerId="ADAL" clId="{D3D057D9-1D2F-D04F-9CCA-AA9FB1D24D2A}" dt="2025-05-01T03:44:58.940" v="63" actId="478"/>
          <ac:spMkLst>
            <pc:docMk/>
            <pc:sldMk cId="2361529766" sldId="499"/>
            <ac:spMk id="13" creationId="{198AF9DF-828D-312A-A6A1-ACD9F3AE49A0}"/>
          </ac:spMkLst>
        </pc:spChg>
        <pc:spChg chg="add del mod">
          <ac:chgData name="Yi Mei" userId="1503b2cb-ace1-4f51-9783-d10a21691a52" providerId="ADAL" clId="{D3D057D9-1D2F-D04F-9CCA-AA9FB1D24D2A}" dt="2025-05-01T03:44:58.940" v="63" actId="478"/>
          <ac:spMkLst>
            <pc:docMk/>
            <pc:sldMk cId="2361529766" sldId="499"/>
            <ac:spMk id="14" creationId="{CA75DE52-2183-B9BF-885D-1A8FD2BD12E5}"/>
          </ac:spMkLst>
        </pc:spChg>
        <pc:picChg chg="add del">
          <ac:chgData name="Yi Mei" userId="1503b2cb-ace1-4f51-9783-d10a21691a52" providerId="ADAL" clId="{D3D057D9-1D2F-D04F-9CCA-AA9FB1D24D2A}" dt="2025-05-01T03:44:58.940" v="63" actId="478"/>
          <ac:picMkLst>
            <pc:docMk/>
            <pc:sldMk cId="2361529766" sldId="499"/>
            <ac:picMk id="7" creationId="{685FDB67-4BBE-0B1A-8B94-7DEC92C9CB97}"/>
          </ac:picMkLst>
        </pc:picChg>
        <pc:picChg chg="add del">
          <ac:chgData name="Yi Mei" userId="1503b2cb-ace1-4f51-9783-d10a21691a52" providerId="ADAL" clId="{D3D057D9-1D2F-D04F-9CCA-AA9FB1D24D2A}" dt="2025-05-01T03:44:58.940" v="63" actId="478"/>
          <ac:picMkLst>
            <pc:docMk/>
            <pc:sldMk cId="2361529766" sldId="499"/>
            <ac:picMk id="8" creationId="{8636E3CE-C894-9202-C9C5-55B3EFB742A0}"/>
          </ac:picMkLst>
        </pc:picChg>
        <pc:picChg chg="add del">
          <ac:chgData name="Yi Mei" userId="1503b2cb-ace1-4f51-9783-d10a21691a52" providerId="ADAL" clId="{D3D057D9-1D2F-D04F-9CCA-AA9FB1D24D2A}" dt="2025-05-01T03:44:58.940" v="63" actId="478"/>
          <ac:picMkLst>
            <pc:docMk/>
            <pc:sldMk cId="2361529766" sldId="499"/>
            <ac:picMk id="9" creationId="{FDAED56B-8D98-E3E0-3CBE-C8213DC3D45A}"/>
          </ac:picMkLst>
        </pc:picChg>
      </pc:sldChg>
      <pc:sldChg chg="modSp mod">
        <pc:chgData name="Yi Mei" userId="1503b2cb-ace1-4f51-9783-d10a21691a52" providerId="ADAL" clId="{D3D057D9-1D2F-D04F-9CCA-AA9FB1D24D2A}" dt="2025-04-15T00:56:21.449" v="7" actId="1076"/>
        <pc:sldMkLst>
          <pc:docMk/>
          <pc:sldMk cId="2793349712" sldId="502"/>
        </pc:sldMkLst>
        <pc:spChg chg="mod">
          <ac:chgData name="Yi Mei" userId="1503b2cb-ace1-4f51-9783-d10a21691a52" providerId="ADAL" clId="{D3D057D9-1D2F-D04F-9CCA-AA9FB1D24D2A}" dt="2025-04-15T00:56:21.449" v="7" actId="1076"/>
          <ac:spMkLst>
            <pc:docMk/>
            <pc:sldMk cId="2793349712" sldId="502"/>
            <ac:spMk id="46" creationId="{95605064-5120-0CBD-C5FB-5CA05ED6800A}"/>
          </ac:spMkLst>
        </pc:spChg>
      </pc:sldChg>
      <pc:sldChg chg="add">
        <pc:chgData name="Yi Mei" userId="1503b2cb-ace1-4f51-9783-d10a21691a52" providerId="ADAL" clId="{D3D057D9-1D2F-D04F-9CCA-AA9FB1D24D2A}" dt="2025-05-01T03:44:17.480" v="60"/>
        <pc:sldMkLst>
          <pc:docMk/>
          <pc:sldMk cId="344422729" sldId="559"/>
        </pc:sldMkLst>
      </pc:sldChg>
      <pc:sldMasterChg chg="modSldLayout">
        <pc:chgData name="Yi Mei" userId="1503b2cb-ace1-4f51-9783-d10a21691a52" providerId="ADAL" clId="{D3D057D9-1D2F-D04F-9CCA-AA9FB1D24D2A}" dt="2025-04-29T05:46:52.054" v="12" actId="14826"/>
        <pc:sldMasterMkLst>
          <pc:docMk/>
          <pc:sldMasterMk cId="745154564" sldId="2147483660"/>
        </pc:sldMasterMkLst>
        <pc:sldLayoutChg chg="modSp">
          <pc:chgData name="Yi Mei" userId="1503b2cb-ace1-4f51-9783-d10a21691a52" providerId="ADAL" clId="{D3D057D9-1D2F-D04F-9CCA-AA9FB1D24D2A}" dt="2025-04-29T05:46:18.291" v="8" actId="14826"/>
          <pc:sldLayoutMkLst>
            <pc:docMk/>
            <pc:sldMasterMk cId="745154564" sldId="2147483660"/>
            <pc:sldLayoutMk cId="1376503529" sldId="2147483661"/>
          </pc:sldLayoutMkLst>
          <pc:picChg chg="mod">
            <ac:chgData name="Yi Mei" userId="1503b2cb-ace1-4f51-9783-d10a21691a52" providerId="ADAL" clId="{D3D057D9-1D2F-D04F-9CCA-AA9FB1D24D2A}" dt="2025-04-29T05:46:18.291" v="8" actId="14826"/>
            <ac:picMkLst>
              <pc:docMk/>
              <pc:sldMasterMk cId="745154564" sldId="2147483660"/>
              <pc:sldLayoutMk cId="1376503529" sldId="2147483661"/>
              <ac:picMk id="5" creationId="{A9B11752-0B9F-65E8-FE64-4542AFFBAE3E}"/>
            </ac:picMkLst>
          </pc:picChg>
        </pc:sldLayoutChg>
        <pc:sldLayoutChg chg="modSp">
          <pc:chgData name="Yi Mei" userId="1503b2cb-ace1-4f51-9783-d10a21691a52" providerId="ADAL" clId="{D3D057D9-1D2F-D04F-9CCA-AA9FB1D24D2A}" dt="2025-04-29T05:46:44.713" v="11" actId="14826"/>
          <pc:sldLayoutMkLst>
            <pc:docMk/>
            <pc:sldMasterMk cId="745154564" sldId="2147483660"/>
            <pc:sldLayoutMk cId="1137027937" sldId="2147483663"/>
          </pc:sldLayoutMkLst>
          <pc:picChg chg="mod">
            <ac:chgData name="Yi Mei" userId="1503b2cb-ace1-4f51-9783-d10a21691a52" providerId="ADAL" clId="{D3D057D9-1D2F-D04F-9CCA-AA9FB1D24D2A}" dt="2025-04-29T05:46:44.713" v="11" actId="14826"/>
            <ac:picMkLst>
              <pc:docMk/>
              <pc:sldMasterMk cId="745154564" sldId="2147483660"/>
              <pc:sldLayoutMk cId="1137027937" sldId="2147483663"/>
              <ac:picMk id="9" creationId="{51BE9296-C82C-A9CD-0BDC-4EF6B4CA1F87}"/>
            </ac:picMkLst>
          </pc:picChg>
        </pc:sldLayoutChg>
        <pc:sldLayoutChg chg="modSp">
          <pc:chgData name="Yi Mei" userId="1503b2cb-ace1-4f51-9783-d10a21691a52" providerId="ADAL" clId="{D3D057D9-1D2F-D04F-9CCA-AA9FB1D24D2A}" dt="2025-04-29T05:46:28.005" v="9" actId="14826"/>
          <pc:sldLayoutMkLst>
            <pc:docMk/>
            <pc:sldMasterMk cId="745154564" sldId="2147483660"/>
            <pc:sldLayoutMk cId="2586931867" sldId="2147483673"/>
          </pc:sldLayoutMkLst>
          <pc:picChg chg="mod">
            <ac:chgData name="Yi Mei" userId="1503b2cb-ace1-4f51-9783-d10a21691a52" providerId="ADAL" clId="{D3D057D9-1D2F-D04F-9CCA-AA9FB1D24D2A}" dt="2025-04-29T05:46:28.005" v="9" actId="14826"/>
            <ac:picMkLst>
              <pc:docMk/>
              <pc:sldMasterMk cId="745154564" sldId="2147483660"/>
              <pc:sldLayoutMk cId="2586931867" sldId="2147483673"/>
              <ac:picMk id="9" creationId="{34578B6B-95CA-2EAF-896E-C5D070165E80}"/>
            </ac:picMkLst>
          </pc:picChg>
        </pc:sldLayoutChg>
        <pc:sldLayoutChg chg="modSp">
          <pc:chgData name="Yi Mei" userId="1503b2cb-ace1-4f51-9783-d10a21691a52" providerId="ADAL" clId="{D3D057D9-1D2F-D04F-9CCA-AA9FB1D24D2A}" dt="2025-04-29T05:46:36.685" v="10" actId="14826"/>
          <pc:sldLayoutMkLst>
            <pc:docMk/>
            <pc:sldMasterMk cId="745154564" sldId="2147483660"/>
            <pc:sldLayoutMk cId="3446602148" sldId="2147483674"/>
          </pc:sldLayoutMkLst>
          <pc:picChg chg="mod">
            <ac:chgData name="Yi Mei" userId="1503b2cb-ace1-4f51-9783-d10a21691a52" providerId="ADAL" clId="{D3D057D9-1D2F-D04F-9CCA-AA9FB1D24D2A}" dt="2025-04-29T05:46:36.685" v="10" actId="14826"/>
            <ac:picMkLst>
              <pc:docMk/>
              <pc:sldMasterMk cId="745154564" sldId="2147483660"/>
              <pc:sldLayoutMk cId="3446602148" sldId="2147483674"/>
              <ac:picMk id="8" creationId="{6DEA707F-B5DB-EE4E-4AB7-94F5B671C696}"/>
            </ac:picMkLst>
          </pc:picChg>
        </pc:sldLayoutChg>
        <pc:sldLayoutChg chg="modSp">
          <pc:chgData name="Yi Mei" userId="1503b2cb-ace1-4f51-9783-d10a21691a52" providerId="ADAL" clId="{D3D057D9-1D2F-D04F-9CCA-AA9FB1D24D2A}" dt="2025-04-29T05:46:52.054" v="12" actId="14826"/>
          <pc:sldLayoutMkLst>
            <pc:docMk/>
            <pc:sldMasterMk cId="745154564" sldId="2147483660"/>
            <pc:sldLayoutMk cId="3474406528" sldId="2147483676"/>
          </pc:sldLayoutMkLst>
          <pc:picChg chg="mod">
            <ac:chgData name="Yi Mei" userId="1503b2cb-ace1-4f51-9783-d10a21691a52" providerId="ADAL" clId="{D3D057D9-1D2F-D04F-9CCA-AA9FB1D24D2A}" dt="2025-04-29T05:46:52.054" v="12" actId="14826"/>
            <ac:picMkLst>
              <pc:docMk/>
              <pc:sldMasterMk cId="745154564" sldId="2147483660"/>
              <pc:sldLayoutMk cId="3474406528" sldId="2147483676"/>
              <ac:picMk id="8" creationId="{4B226191-F3A2-0C6D-EDCA-8C389E0B1A0A}"/>
            </ac:picMkLst>
          </pc:picChg>
        </pc:sldLayoutChg>
      </pc:sldMasterChg>
    </pc:docChg>
  </pc:docChgLst>
  <pc:docChgLst>
    <pc:chgData name="Yi Mei" userId="1503b2cb-ace1-4f51-9783-d10a21691a52" providerId="ADAL" clId="{1E90B969-08EB-C14B-BDA9-D4C82ED6331E}"/>
    <pc:docChg chg="undo redo custSel addSld delSld modSld">
      <pc:chgData name="Yi Mei" userId="1503b2cb-ace1-4f51-9783-d10a21691a52" providerId="ADAL" clId="{1E90B969-08EB-C14B-BDA9-D4C82ED6331E}" dt="2024-04-23T04:32:04.879" v="17216" actId="2696"/>
      <pc:docMkLst>
        <pc:docMk/>
      </pc:docMkLst>
      <pc:sldChg chg="modSp mod">
        <pc:chgData name="Yi Mei" userId="1503b2cb-ace1-4f51-9783-d10a21691a52" providerId="ADAL" clId="{1E90B969-08EB-C14B-BDA9-D4C82ED6331E}" dt="2024-04-07T07:42:03.567" v="208" actId="1076"/>
        <pc:sldMkLst>
          <pc:docMk/>
          <pc:sldMk cId="1872632355" sldId="256"/>
        </pc:sldMkLst>
      </pc:sldChg>
      <pc:sldChg chg="del">
        <pc:chgData name="Yi Mei" userId="1503b2cb-ace1-4f51-9783-d10a21691a52" providerId="ADAL" clId="{1E90B969-08EB-C14B-BDA9-D4C82ED6331E}" dt="2024-04-23T04:32:04.865" v="17214" actId="2696"/>
        <pc:sldMkLst>
          <pc:docMk/>
          <pc:sldMk cId="4286822501" sldId="259"/>
        </pc:sldMkLst>
      </pc:sldChg>
      <pc:sldChg chg="del">
        <pc:chgData name="Yi Mei" userId="1503b2cb-ace1-4f51-9783-d10a21691a52" providerId="ADAL" clId="{1E90B969-08EB-C14B-BDA9-D4C82ED6331E}" dt="2024-04-23T04:32:04.846" v="17210" actId="2696"/>
        <pc:sldMkLst>
          <pc:docMk/>
          <pc:sldMk cId="2063879478" sldId="260"/>
        </pc:sldMkLst>
      </pc:sldChg>
      <pc:sldChg chg="addSp modSp del">
        <pc:chgData name="Yi Mei" userId="1503b2cb-ace1-4f51-9783-d10a21691a52" providerId="ADAL" clId="{1E90B969-08EB-C14B-BDA9-D4C82ED6331E}" dt="2024-04-23T04:32:04.879" v="17216" actId="2696"/>
        <pc:sldMkLst>
          <pc:docMk/>
          <pc:sldMk cId="333876229" sldId="261"/>
        </pc:sldMkLst>
      </pc:sldChg>
      <pc:sldChg chg="addSp delSp modSp mod">
        <pc:chgData name="Yi Mei" userId="1503b2cb-ace1-4f51-9783-d10a21691a52" providerId="ADAL" clId="{1E90B969-08EB-C14B-BDA9-D4C82ED6331E}" dt="2024-04-18T01:51:16.784" v="2385" actId="478"/>
        <pc:sldMkLst>
          <pc:docMk/>
          <pc:sldMk cId="1522608420" sldId="262"/>
        </pc:sldMkLst>
      </pc:sldChg>
      <pc:sldChg chg="del">
        <pc:chgData name="Yi Mei" userId="1503b2cb-ace1-4f51-9783-d10a21691a52" providerId="ADAL" clId="{1E90B969-08EB-C14B-BDA9-D4C82ED6331E}" dt="2024-04-20T22:19:37.600" v="15119" actId="2696"/>
        <pc:sldMkLst>
          <pc:docMk/>
          <pc:sldMk cId="2690115151" sldId="263"/>
        </pc:sldMkLst>
      </pc:sldChg>
      <pc:sldChg chg="del">
        <pc:chgData name="Yi Mei" userId="1503b2cb-ace1-4f51-9783-d10a21691a52" providerId="ADAL" clId="{1E90B969-08EB-C14B-BDA9-D4C82ED6331E}" dt="2024-04-23T04:31:38.579" v="17202" actId="2696"/>
        <pc:sldMkLst>
          <pc:docMk/>
          <pc:sldMk cId="4119420477" sldId="264"/>
        </pc:sldMkLst>
      </pc:sldChg>
      <pc:sldChg chg="del">
        <pc:chgData name="Yi Mei" userId="1503b2cb-ace1-4f51-9783-d10a21691a52" providerId="ADAL" clId="{1E90B969-08EB-C14B-BDA9-D4C82ED6331E}" dt="2024-04-23T04:31:38.572" v="17201" actId="2696"/>
        <pc:sldMkLst>
          <pc:docMk/>
          <pc:sldMk cId="3027609966" sldId="265"/>
        </pc:sldMkLst>
      </pc:sldChg>
      <pc:sldChg chg="del">
        <pc:chgData name="Yi Mei" userId="1503b2cb-ace1-4f51-9783-d10a21691a52" providerId="ADAL" clId="{1E90B969-08EB-C14B-BDA9-D4C82ED6331E}" dt="2024-04-23T04:32:04.842" v="17208" actId="2696"/>
        <pc:sldMkLst>
          <pc:docMk/>
          <pc:sldMk cId="3435001964" sldId="266"/>
        </pc:sldMkLst>
      </pc:sldChg>
      <pc:sldChg chg="del">
        <pc:chgData name="Yi Mei" userId="1503b2cb-ace1-4f51-9783-d10a21691a52" providerId="ADAL" clId="{1E90B969-08EB-C14B-BDA9-D4C82ED6331E}" dt="2024-04-23T04:32:04.837" v="17206" actId="2696"/>
        <pc:sldMkLst>
          <pc:docMk/>
          <pc:sldMk cId="2302477065" sldId="267"/>
        </pc:sldMkLst>
      </pc:sldChg>
      <pc:sldChg chg="del">
        <pc:chgData name="Yi Mei" userId="1503b2cb-ace1-4f51-9783-d10a21691a52" providerId="ADAL" clId="{1E90B969-08EB-C14B-BDA9-D4C82ED6331E}" dt="2024-04-23T04:32:04.855" v="17212" actId="2696"/>
        <pc:sldMkLst>
          <pc:docMk/>
          <pc:sldMk cId="1429964783" sldId="268"/>
        </pc:sldMkLst>
      </pc:sldChg>
      <pc:sldChg chg="del">
        <pc:chgData name="Yi Mei" userId="1503b2cb-ace1-4f51-9783-d10a21691a52" providerId="ADAL" clId="{1E90B969-08EB-C14B-BDA9-D4C82ED6331E}" dt="2024-04-23T04:32:04.863" v="17213" actId="2696"/>
        <pc:sldMkLst>
          <pc:docMk/>
          <pc:sldMk cId="1064261793" sldId="269"/>
        </pc:sldMkLst>
      </pc:sldChg>
      <pc:sldChg chg="del">
        <pc:chgData name="Yi Mei" userId="1503b2cb-ace1-4f51-9783-d10a21691a52" providerId="ADAL" clId="{1E90B969-08EB-C14B-BDA9-D4C82ED6331E}" dt="2024-04-23T04:32:04.874" v="17215" actId="2696"/>
        <pc:sldMkLst>
          <pc:docMk/>
          <pc:sldMk cId="1561674252" sldId="270"/>
        </pc:sldMkLst>
      </pc:sldChg>
      <pc:sldChg chg="del">
        <pc:chgData name="Yi Mei" userId="1503b2cb-ace1-4f51-9783-d10a21691a52" providerId="ADAL" clId="{1E90B969-08EB-C14B-BDA9-D4C82ED6331E}" dt="2024-04-23T04:32:04.840" v="17207" actId="2696"/>
        <pc:sldMkLst>
          <pc:docMk/>
          <pc:sldMk cId="2393356185" sldId="271"/>
        </pc:sldMkLst>
      </pc:sldChg>
      <pc:sldChg chg="del">
        <pc:chgData name="Yi Mei" userId="1503b2cb-ace1-4f51-9783-d10a21691a52" providerId="ADAL" clId="{1E90B969-08EB-C14B-BDA9-D4C82ED6331E}" dt="2024-04-23T04:31:38.570" v="17200" actId="2696"/>
        <pc:sldMkLst>
          <pc:docMk/>
          <pc:sldMk cId="2863654135" sldId="272"/>
        </pc:sldMkLst>
      </pc:sldChg>
      <pc:sldChg chg="del">
        <pc:chgData name="Yi Mei" userId="1503b2cb-ace1-4f51-9783-d10a21691a52" providerId="ADAL" clId="{1E90B969-08EB-C14B-BDA9-D4C82ED6331E}" dt="2024-04-23T04:32:04.848" v="17211" actId="2696"/>
        <pc:sldMkLst>
          <pc:docMk/>
          <pc:sldMk cId="2203519210" sldId="277"/>
        </pc:sldMkLst>
      </pc:sldChg>
      <pc:sldChg chg="modSp mod">
        <pc:chgData name="Yi Mei" userId="1503b2cb-ace1-4f51-9783-d10a21691a52" providerId="ADAL" clId="{1E90B969-08EB-C14B-BDA9-D4C82ED6331E}" dt="2024-04-23T04:31:27.342" v="17199" actId="20577"/>
        <pc:sldMkLst>
          <pc:docMk/>
          <pc:sldMk cId="176441618" sldId="278"/>
        </pc:sldMkLst>
      </pc:sldChg>
      <pc:sldChg chg="del">
        <pc:chgData name="Yi Mei" userId="1503b2cb-ace1-4f51-9783-d10a21691a52" providerId="ADAL" clId="{1E90B969-08EB-C14B-BDA9-D4C82ED6331E}" dt="2024-04-23T04:32:04.825" v="17205" actId="2696"/>
        <pc:sldMkLst>
          <pc:docMk/>
          <pc:sldMk cId="2920245803" sldId="279"/>
        </pc:sldMkLst>
      </pc:sldChg>
      <pc:sldChg chg="del">
        <pc:chgData name="Yi Mei" userId="1503b2cb-ace1-4f51-9783-d10a21691a52" providerId="ADAL" clId="{1E90B969-08EB-C14B-BDA9-D4C82ED6331E}" dt="2024-04-23T04:32:04.844" v="17209" actId="2696"/>
        <pc:sldMkLst>
          <pc:docMk/>
          <pc:sldMk cId="1455509739" sldId="280"/>
        </pc:sldMkLst>
      </pc:sldChg>
      <pc:sldChg chg="addSp delSp modSp mod">
        <pc:chgData name="Yi Mei" userId="1503b2cb-ace1-4f51-9783-d10a21691a52" providerId="ADAL" clId="{1E90B969-08EB-C14B-BDA9-D4C82ED6331E}" dt="2024-04-22T23:18:53.467" v="17135" actId="20577"/>
        <pc:sldMkLst>
          <pc:docMk/>
          <pc:sldMk cId="185778802" sldId="281"/>
        </pc:sldMkLst>
      </pc:sldChg>
      <pc:sldChg chg="addSp delSp modSp add mod">
        <pc:chgData name="Yi Mei" userId="1503b2cb-ace1-4f51-9783-d10a21691a52" providerId="ADAL" clId="{1E90B969-08EB-C14B-BDA9-D4C82ED6331E}" dt="2024-04-18T04:37:43.165" v="3933" actId="20577"/>
        <pc:sldMkLst>
          <pc:docMk/>
          <pc:sldMk cId="2769735075" sldId="282"/>
        </pc:sldMkLst>
      </pc:sldChg>
      <pc:sldChg chg="modSp new mod">
        <pc:chgData name="Yi Mei" userId="1503b2cb-ace1-4f51-9783-d10a21691a52" providerId="ADAL" clId="{1E90B969-08EB-C14B-BDA9-D4C82ED6331E}" dt="2024-04-16T23:31:45.938" v="738" actId="113"/>
        <pc:sldMkLst>
          <pc:docMk/>
          <pc:sldMk cId="2307579464" sldId="283"/>
        </pc:sldMkLst>
      </pc:sldChg>
      <pc:sldChg chg="addSp modSp new mod modAnim">
        <pc:chgData name="Yi Mei" userId="1503b2cb-ace1-4f51-9783-d10a21691a52" providerId="ADAL" clId="{1E90B969-08EB-C14B-BDA9-D4C82ED6331E}" dt="2024-04-18T22:47:08.271" v="9501" actId="2711"/>
        <pc:sldMkLst>
          <pc:docMk/>
          <pc:sldMk cId="3893993547" sldId="284"/>
        </pc:sldMkLst>
      </pc:sldChg>
      <pc:sldChg chg="addSp delSp modSp new mod modAnim">
        <pc:chgData name="Yi Mei" userId="1503b2cb-ace1-4f51-9783-d10a21691a52" providerId="ADAL" clId="{1E90B969-08EB-C14B-BDA9-D4C82ED6331E}" dt="2024-04-18T22:47:14.621" v="9504" actId="2711"/>
        <pc:sldMkLst>
          <pc:docMk/>
          <pc:sldMk cId="3061453355" sldId="285"/>
        </pc:sldMkLst>
      </pc:sldChg>
      <pc:sldChg chg="modSp new mod">
        <pc:chgData name="Yi Mei" userId="1503b2cb-ace1-4f51-9783-d10a21691a52" providerId="ADAL" clId="{1E90B969-08EB-C14B-BDA9-D4C82ED6331E}" dt="2024-04-17T20:56:52.681" v="2024" actId="20577"/>
        <pc:sldMkLst>
          <pc:docMk/>
          <pc:sldMk cId="770714096" sldId="286"/>
        </pc:sldMkLst>
      </pc:sldChg>
      <pc:sldChg chg="addSp modSp new mod">
        <pc:chgData name="Yi Mei" userId="1503b2cb-ace1-4f51-9783-d10a21691a52" providerId="ADAL" clId="{1E90B969-08EB-C14B-BDA9-D4C82ED6331E}" dt="2024-04-18T22:47:00.878" v="9498" actId="2711"/>
        <pc:sldMkLst>
          <pc:docMk/>
          <pc:sldMk cId="3753646641" sldId="287"/>
        </pc:sldMkLst>
      </pc:sldChg>
      <pc:sldChg chg="addSp delSp modSp add mod">
        <pc:chgData name="Yi Mei" userId="1503b2cb-ace1-4f51-9783-d10a21691a52" providerId="ADAL" clId="{1E90B969-08EB-C14B-BDA9-D4C82ED6331E}" dt="2024-04-18T08:40:03.333" v="4893" actId="14100"/>
        <pc:sldMkLst>
          <pc:docMk/>
          <pc:sldMk cId="2032464838" sldId="288"/>
        </pc:sldMkLst>
      </pc:sldChg>
      <pc:sldChg chg="new del">
        <pc:chgData name="Yi Mei" userId="1503b2cb-ace1-4f51-9783-d10a21691a52" providerId="ADAL" clId="{1E90B969-08EB-C14B-BDA9-D4C82ED6331E}" dt="2024-04-18T01:51:24.876" v="2387" actId="680"/>
        <pc:sldMkLst>
          <pc:docMk/>
          <pc:sldMk cId="3360456900" sldId="288"/>
        </pc:sldMkLst>
      </pc:sldChg>
      <pc:sldChg chg="addSp delSp modSp new del mod">
        <pc:chgData name="Yi Mei" userId="1503b2cb-ace1-4f51-9783-d10a21691a52" providerId="ADAL" clId="{1E90B969-08EB-C14B-BDA9-D4C82ED6331E}" dt="2024-04-18T04:02:13.712" v="3280" actId="2696"/>
        <pc:sldMkLst>
          <pc:docMk/>
          <pc:sldMk cId="3827787527" sldId="289"/>
        </pc:sldMkLst>
      </pc:sldChg>
      <pc:sldChg chg="addSp delSp modSp new mod">
        <pc:chgData name="Yi Mei" userId="1503b2cb-ace1-4f51-9783-d10a21691a52" providerId="ADAL" clId="{1E90B969-08EB-C14B-BDA9-D4C82ED6331E}" dt="2024-04-18T08:39:52.275" v="4892" actId="478"/>
        <pc:sldMkLst>
          <pc:docMk/>
          <pc:sldMk cId="2874673992" sldId="290"/>
        </pc:sldMkLst>
      </pc:sldChg>
      <pc:sldChg chg="addSp delSp modSp new mod modAnim">
        <pc:chgData name="Yi Mei" userId="1503b2cb-ace1-4f51-9783-d10a21691a52" providerId="ADAL" clId="{1E90B969-08EB-C14B-BDA9-D4C82ED6331E}" dt="2024-04-18T22:46:52.195" v="9495" actId="2711"/>
        <pc:sldMkLst>
          <pc:docMk/>
          <pc:sldMk cId="2300145960" sldId="291"/>
        </pc:sldMkLst>
      </pc:sldChg>
      <pc:sldChg chg="addSp delSp modSp new mod modAnim">
        <pc:chgData name="Yi Mei" userId="1503b2cb-ace1-4f51-9783-d10a21691a52" providerId="ADAL" clId="{1E90B969-08EB-C14B-BDA9-D4C82ED6331E}" dt="2024-04-18T04:58:42.529" v="4257" actId="1076"/>
        <pc:sldMkLst>
          <pc:docMk/>
          <pc:sldMk cId="824110274" sldId="292"/>
        </pc:sldMkLst>
      </pc:sldChg>
      <pc:sldChg chg="addSp delSp modSp new mod">
        <pc:chgData name="Yi Mei" userId="1503b2cb-ace1-4f51-9783-d10a21691a52" providerId="ADAL" clId="{1E90B969-08EB-C14B-BDA9-D4C82ED6331E}" dt="2024-04-18T10:23:20.277" v="6786" actId="207"/>
        <pc:sldMkLst>
          <pc:docMk/>
          <pc:sldMk cId="1721995982" sldId="293"/>
        </pc:sldMkLst>
      </pc:sldChg>
      <pc:sldChg chg="modSp add del mod">
        <pc:chgData name="Yi Mei" userId="1503b2cb-ace1-4f51-9783-d10a21691a52" providerId="ADAL" clId="{1E90B969-08EB-C14B-BDA9-D4C82ED6331E}" dt="2024-04-18T08:10:10.467" v="4360" actId="2696"/>
        <pc:sldMkLst>
          <pc:docMk/>
          <pc:sldMk cId="1854471225" sldId="481"/>
        </pc:sldMkLst>
      </pc:sldChg>
      <pc:sldChg chg="addSp modSp new mod modAnim">
        <pc:chgData name="Yi Mei" userId="1503b2cb-ace1-4f51-9783-d10a21691a52" providerId="ADAL" clId="{1E90B969-08EB-C14B-BDA9-D4C82ED6331E}" dt="2024-04-18T11:10:58.518" v="7629"/>
        <pc:sldMkLst>
          <pc:docMk/>
          <pc:sldMk cId="1035508569" sldId="482"/>
        </pc:sldMkLst>
      </pc:sldChg>
      <pc:sldChg chg="addSp modSp new mod modAnim">
        <pc:chgData name="Yi Mei" userId="1503b2cb-ace1-4f51-9783-d10a21691a52" providerId="ADAL" clId="{1E90B969-08EB-C14B-BDA9-D4C82ED6331E}" dt="2024-04-18T08:17:01.942" v="4426" actId="1076"/>
        <pc:sldMkLst>
          <pc:docMk/>
          <pc:sldMk cId="1400329004" sldId="483"/>
        </pc:sldMkLst>
      </pc:sldChg>
      <pc:sldChg chg="addSp modSp new mod">
        <pc:chgData name="Yi Mei" userId="1503b2cb-ace1-4f51-9783-d10a21691a52" providerId="ADAL" clId="{1E90B969-08EB-C14B-BDA9-D4C82ED6331E}" dt="2024-04-18T08:18:22.858" v="4463" actId="1076"/>
        <pc:sldMkLst>
          <pc:docMk/>
          <pc:sldMk cId="2379241940" sldId="484"/>
        </pc:sldMkLst>
      </pc:sldChg>
      <pc:sldChg chg="addSp delSp modSp new mod modAnim">
        <pc:chgData name="Yi Mei" userId="1503b2cb-ace1-4f51-9783-d10a21691a52" providerId="ADAL" clId="{1E90B969-08EB-C14B-BDA9-D4C82ED6331E}" dt="2024-04-18T08:21:06.854" v="4555" actId="20577"/>
        <pc:sldMkLst>
          <pc:docMk/>
          <pc:sldMk cId="4237330914" sldId="485"/>
        </pc:sldMkLst>
      </pc:sldChg>
      <pc:sldChg chg="addSp delSp modSp new mod delAnim modAnim">
        <pc:chgData name="Yi Mei" userId="1503b2cb-ace1-4f51-9783-d10a21691a52" providerId="ADAL" clId="{1E90B969-08EB-C14B-BDA9-D4C82ED6331E}" dt="2024-04-18T08:28:29.557" v="4674" actId="1076"/>
        <pc:sldMkLst>
          <pc:docMk/>
          <pc:sldMk cId="3734706808" sldId="486"/>
        </pc:sldMkLst>
      </pc:sldChg>
      <pc:sldChg chg="addSp delSp modSp new mod">
        <pc:chgData name="Yi Mei" userId="1503b2cb-ace1-4f51-9783-d10a21691a52" providerId="ADAL" clId="{1E90B969-08EB-C14B-BDA9-D4C82ED6331E}" dt="2024-04-20T22:17:30.635" v="15115" actId="1076"/>
        <pc:sldMkLst>
          <pc:docMk/>
          <pc:sldMk cId="196459437" sldId="487"/>
        </pc:sldMkLst>
      </pc:sldChg>
      <pc:sldChg chg="addSp modSp new mod">
        <pc:chgData name="Yi Mei" userId="1503b2cb-ace1-4f51-9783-d10a21691a52" providerId="ADAL" clId="{1E90B969-08EB-C14B-BDA9-D4C82ED6331E}" dt="2024-04-18T11:20:05.379" v="7935" actId="20577"/>
        <pc:sldMkLst>
          <pc:docMk/>
          <pc:sldMk cId="2919120420" sldId="488"/>
        </pc:sldMkLst>
      </pc:sldChg>
      <pc:sldChg chg="addSp delSp modSp new mod">
        <pc:chgData name="Yi Mei" userId="1503b2cb-ace1-4f51-9783-d10a21691a52" providerId="ADAL" clId="{1E90B969-08EB-C14B-BDA9-D4C82ED6331E}" dt="2024-04-18T09:31:45.949" v="5897" actId="113"/>
        <pc:sldMkLst>
          <pc:docMk/>
          <pc:sldMk cId="545419999" sldId="489"/>
        </pc:sldMkLst>
      </pc:sldChg>
      <pc:sldChg chg="addSp delSp modSp new mod delAnim modAnim">
        <pc:chgData name="Yi Mei" userId="1503b2cb-ace1-4f51-9783-d10a21691a52" providerId="ADAL" clId="{1E90B969-08EB-C14B-BDA9-D4C82ED6331E}" dt="2024-04-18T09:53:35.708" v="6109" actId="1076"/>
        <pc:sldMkLst>
          <pc:docMk/>
          <pc:sldMk cId="680503660" sldId="490"/>
        </pc:sldMkLst>
      </pc:sldChg>
      <pc:sldChg chg="addSp modSp new mod modAnim">
        <pc:chgData name="Yi Mei" userId="1503b2cb-ace1-4f51-9783-d10a21691a52" providerId="ADAL" clId="{1E90B969-08EB-C14B-BDA9-D4C82ED6331E}" dt="2024-04-18T22:46:30.130" v="9492" actId="1076"/>
        <pc:sldMkLst>
          <pc:docMk/>
          <pc:sldMk cId="2287734793" sldId="491"/>
        </pc:sldMkLst>
      </pc:sldChg>
      <pc:sldChg chg="addSp delSp modSp new mod modAnim">
        <pc:chgData name="Yi Mei" userId="1503b2cb-ace1-4f51-9783-d10a21691a52" providerId="ADAL" clId="{1E90B969-08EB-C14B-BDA9-D4C82ED6331E}" dt="2024-04-18T22:46:20.289" v="9488" actId="2711"/>
        <pc:sldMkLst>
          <pc:docMk/>
          <pc:sldMk cId="2237658089" sldId="492"/>
        </pc:sldMkLst>
      </pc:sldChg>
      <pc:sldChg chg="addSp modSp new mod modAnim">
        <pc:chgData name="Yi Mei" userId="1503b2cb-ace1-4f51-9783-d10a21691a52" providerId="ADAL" clId="{1E90B969-08EB-C14B-BDA9-D4C82ED6331E}" dt="2024-04-18T10:08:43.774" v="6526" actId="1035"/>
        <pc:sldMkLst>
          <pc:docMk/>
          <pc:sldMk cId="442913572" sldId="493"/>
        </pc:sldMkLst>
      </pc:sldChg>
      <pc:sldChg chg="addSp delSp modSp new add del mod">
        <pc:chgData name="Yi Mei" userId="1503b2cb-ace1-4f51-9783-d10a21691a52" providerId="ADAL" clId="{1E90B969-08EB-C14B-BDA9-D4C82ED6331E}" dt="2024-04-18T10:18:11.800" v="6660" actId="2696"/>
        <pc:sldMkLst>
          <pc:docMk/>
          <pc:sldMk cId="2103360184" sldId="494"/>
        </pc:sldMkLst>
      </pc:sldChg>
      <pc:sldChg chg="addSp modSp new mod delAnim modAnim">
        <pc:chgData name="Yi Mei" userId="1503b2cb-ace1-4f51-9783-d10a21691a52" providerId="ADAL" clId="{1E90B969-08EB-C14B-BDA9-D4C82ED6331E}" dt="2024-04-18T22:46:12.064" v="9485" actId="404"/>
        <pc:sldMkLst>
          <pc:docMk/>
          <pc:sldMk cId="1636033507" sldId="495"/>
        </pc:sldMkLst>
      </pc:sldChg>
      <pc:sldChg chg="modSp new mod">
        <pc:chgData name="Yi Mei" userId="1503b2cb-ace1-4f51-9783-d10a21691a52" providerId="ADAL" clId="{1E90B969-08EB-C14B-BDA9-D4C82ED6331E}" dt="2024-04-18T10:52:44.377" v="7204" actId="207"/>
        <pc:sldMkLst>
          <pc:docMk/>
          <pc:sldMk cId="3419999417" sldId="496"/>
        </pc:sldMkLst>
      </pc:sldChg>
      <pc:sldChg chg="addSp delSp modSp new mod delAnim modAnim">
        <pc:chgData name="Yi Mei" userId="1503b2cb-ace1-4f51-9783-d10a21691a52" providerId="ADAL" clId="{1E90B969-08EB-C14B-BDA9-D4C82ED6331E}" dt="2024-04-18T11:05:12.826" v="7489" actId="207"/>
        <pc:sldMkLst>
          <pc:docMk/>
          <pc:sldMk cId="4130939923" sldId="497"/>
        </pc:sldMkLst>
      </pc:sldChg>
      <pc:sldChg chg="addSp modSp new mod modAnim">
        <pc:chgData name="Yi Mei" userId="1503b2cb-ace1-4f51-9783-d10a21691a52" providerId="ADAL" clId="{1E90B969-08EB-C14B-BDA9-D4C82ED6331E}" dt="2024-04-18T11:13:43.498" v="7678"/>
        <pc:sldMkLst>
          <pc:docMk/>
          <pc:sldMk cId="3555695676" sldId="498"/>
        </pc:sldMkLst>
      </pc:sldChg>
      <pc:sldChg chg="addSp delSp modSp new mod">
        <pc:chgData name="Yi Mei" userId="1503b2cb-ace1-4f51-9783-d10a21691a52" providerId="ADAL" clId="{1E90B969-08EB-C14B-BDA9-D4C82ED6331E}" dt="2024-04-18T11:18:45.145" v="7918" actId="14100"/>
        <pc:sldMkLst>
          <pc:docMk/>
          <pc:sldMk cId="2361529766" sldId="499"/>
        </pc:sldMkLst>
      </pc:sldChg>
      <pc:sldChg chg="addSp modSp new mod">
        <pc:chgData name="Yi Mei" userId="1503b2cb-ace1-4f51-9783-d10a21691a52" providerId="ADAL" clId="{1E90B969-08EB-C14B-BDA9-D4C82ED6331E}" dt="2024-04-18T22:43:23.033" v="9451" actId="1036"/>
        <pc:sldMkLst>
          <pc:docMk/>
          <pc:sldMk cId="3025942486" sldId="500"/>
        </pc:sldMkLst>
      </pc:sldChg>
      <pc:sldChg chg="addSp delSp modSp new mod">
        <pc:chgData name="Yi Mei" userId="1503b2cb-ace1-4f51-9783-d10a21691a52" providerId="ADAL" clId="{1E90B969-08EB-C14B-BDA9-D4C82ED6331E}" dt="2024-04-20T22:17:33.058" v="15117" actId="12084"/>
        <pc:sldMkLst>
          <pc:docMk/>
          <pc:sldMk cId="1503849896" sldId="501"/>
        </pc:sldMkLst>
      </pc:sldChg>
      <pc:sldChg chg="addSp delSp modSp new mod modAnim">
        <pc:chgData name="Yi Mei" userId="1503b2cb-ace1-4f51-9783-d10a21691a52" providerId="ADAL" clId="{1E90B969-08EB-C14B-BDA9-D4C82ED6331E}" dt="2024-04-18T22:45:57.879" v="9482" actId="1076"/>
        <pc:sldMkLst>
          <pc:docMk/>
          <pc:sldMk cId="2793349712" sldId="502"/>
        </pc:sldMkLst>
      </pc:sldChg>
      <pc:sldChg chg="addSp modSp new mod">
        <pc:chgData name="Yi Mei" userId="1503b2cb-ace1-4f51-9783-d10a21691a52" providerId="ADAL" clId="{1E90B969-08EB-C14B-BDA9-D4C82ED6331E}" dt="2024-04-19T09:22:00.964" v="9931" actId="1035"/>
        <pc:sldMkLst>
          <pc:docMk/>
          <pc:sldMk cId="1392665215" sldId="503"/>
        </pc:sldMkLst>
      </pc:sldChg>
      <pc:sldChg chg="addSp delSp modSp new mod">
        <pc:chgData name="Yi Mei" userId="1503b2cb-ace1-4f51-9783-d10a21691a52" providerId="ADAL" clId="{1E90B969-08EB-C14B-BDA9-D4C82ED6331E}" dt="2024-04-18T22:44:01.306" v="9473" actId="207"/>
        <pc:sldMkLst>
          <pc:docMk/>
          <pc:sldMk cId="905163365" sldId="504"/>
        </pc:sldMkLst>
      </pc:sldChg>
      <pc:sldChg chg="new del">
        <pc:chgData name="Yi Mei" userId="1503b2cb-ace1-4f51-9783-d10a21691a52" providerId="ADAL" clId="{1E90B969-08EB-C14B-BDA9-D4C82ED6331E}" dt="2024-04-18T22:47:51.705" v="9506" actId="2696"/>
        <pc:sldMkLst>
          <pc:docMk/>
          <pc:sldMk cId="1007407265" sldId="505"/>
        </pc:sldMkLst>
      </pc:sldChg>
      <pc:sldChg chg="modSp new mod">
        <pc:chgData name="Yi Mei" userId="1503b2cb-ace1-4f51-9783-d10a21691a52" providerId="ADAL" clId="{1E90B969-08EB-C14B-BDA9-D4C82ED6331E}" dt="2024-04-19T09:57:52.282" v="10987" actId="113"/>
        <pc:sldMkLst>
          <pc:docMk/>
          <pc:sldMk cId="4285506778" sldId="505"/>
        </pc:sldMkLst>
      </pc:sldChg>
      <pc:sldChg chg="addSp delSp modSp new mod delAnim modAnim">
        <pc:chgData name="Yi Mei" userId="1503b2cb-ace1-4f51-9783-d10a21691a52" providerId="ADAL" clId="{1E90B969-08EB-C14B-BDA9-D4C82ED6331E}" dt="2024-04-19T10:23:08.492" v="11246"/>
        <pc:sldMkLst>
          <pc:docMk/>
          <pc:sldMk cId="240504064" sldId="506"/>
        </pc:sldMkLst>
      </pc:sldChg>
      <pc:sldChg chg="addSp modSp new mod modAnim">
        <pc:chgData name="Yi Mei" userId="1503b2cb-ace1-4f51-9783-d10a21691a52" providerId="ADAL" clId="{1E90B969-08EB-C14B-BDA9-D4C82ED6331E}" dt="2024-04-19T10:27:25.407" v="11497" actId="207"/>
        <pc:sldMkLst>
          <pc:docMk/>
          <pc:sldMk cId="333045026" sldId="507"/>
        </pc:sldMkLst>
      </pc:sldChg>
      <pc:sldChg chg="addSp modSp new mod modAnim">
        <pc:chgData name="Yi Mei" userId="1503b2cb-ace1-4f51-9783-d10a21691a52" providerId="ADAL" clId="{1E90B969-08EB-C14B-BDA9-D4C82ED6331E}" dt="2024-04-19T10:30:02.339" v="11685" actId="207"/>
        <pc:sldMkLst>
          <pc:docMk/>
          <pc:sldMk cId="2604284922" sldId="508"/>
        </pc:sldMkLst>
      </pc:sldChg>
      <pc:sldChg chg="addSp delSp modSp new mod">
        <pc:chgData name="Yi Mei" userId="1503b2cb-ace1-4f51-9783-d10a21691a52" providerId="ADAL" clId="{1E90B969-08EB-C14B-BDA9-D4C82ED6331E}" dt="2024-04-19T10:36:39.516" v="11861" actId="14100"/>
        <pc:sldMkLst>
          <pc:docMk/>
          <pc:sldMk cId="1110101467" sldId="509"/>
        </pc:sldMkLst>
      </pc:sldChg>
      <pc:sldChg chg="addSp modSp new mod modAnim">
        <pc:chgData name="Yi Mei" userId="1503b2cb-ace1-4f51-9783-d10a21691a52" providerId="ADAL" clId="{1E90B969-08EB-C14B-BDA9-D4C82ED6331E}" dt="2024-04-19T10:37:48.015" v="11887" actId="1076"/>
        <pc:sldMkLst>
          <pc:docMk/>
          <pc:sldMk cId="3615130317" sldId="510"/>
        </pc:sldMkLst>
      </pc:sldChg>
      <pc:sldChg chg="addSp modSp new mod">
        <pc:chgData name="Yi Mei" userId="1503b2cb-ace1-4f51-9783-d10a21691a52" providerId="ADAL" clId="{1E90B969-08EB-C14B-BDA9-D4C82ED6331E}" dt="2024-04-19T10:39:03.074" v="11910"/>
        <pc:sldMkLst>
          <pc:docMk/>
          <pc:sldMk cId="1065363537" sldId="511"/>
        </pc:sldMkLst>
      </pc:sldChg>
      <pc:sldChg chg="addSp modSp new mod modAnim">
        <pc:chgData name="Yi Mei" userId="1503b2cb-ace1-4f51-9783-d10a21691a52" providerId="ADAL" clId="{1E90B969-08EB-C14B-BDA9-D4C82ED6331E}" dt="2024-04-19T10:43:08.036" v="12133" actId="20577"/>
        <pc:sldMkLst>
          <pc:docMk/>
          <pc:sldMk cId="201605323" sldId="512"/>
        </pc:sldMkLst>
      </pc:sldChg>
      <pc:sldChg chg="modSp new mod">
        <pc:chgData name="Yi Mei" userId="1503b2cb-ace1-4f51-9783-d10a21691a52" providerId="ADAL" clId="{1E90B969-08EB-C14B-BDA9-D4C82ED6331E}" dt="2024-04-20T20:12:21.106" v="12290" actId="113"/>
        <pc:sldMkLst>
          <pc:docMk/>
          <pc:sldMk cId="1615872644" sldId="513"/>
        </pc:sldMkLst>
      </pc:sldChg>
      <pc:sldChg chg="addSp modSp new mod">
        <pc:chgData name="Yi Mei" userId="1503b2cb-ace1-4f51-9783-d10a21691a52" providerId="ADAL" clId="{1E90B969-08EB-C14B-BDA9-D4C82ED6331E}" dt="2024-04-20T21:25:18.018" v="13245" actId="1076"/>
        <pc:sldMkLst>
          <pc:docMk/>
          <pc:sldMk cId="2343395751" sldId="514"/>
        </pc:sldMkLst>
      </pc:sldChg>
      <pc:sldChg chg="modSp new mod">
        <pc:chgData name="Yi Mei" userId="1503b2cb-ace1-4f51-9783-d10a21691a52" providerId="ADAL" clId="{1E90B969-08EB-C14B-BDA9-D4C82ED6331E}" dt="2024-04-20T21:28:04.025" v="13454" actId="20577"/>
        <pc:sldMkLst>
          <pc:docMk/>
          <pc:sldMk cId="389953908" sldId="515"/>
        </pc:sldMkLst>
      </pc:sldChg>
      <pc:sldChg chg="addSp modSp new mod">
        <pc:chgData name="Yi Mei" userId="1503b2cb-ace1-4f51-9783-d10a21691a52" providerId="ADAL" clId="{1E90B969-08EB-C14B-BDA9-D4C82ED6331E}" dt="2024-04-20T21:35:51.686" v="13841" actId="207"/>
        <pc:sldMkLst>
          <pc:docMk/>
          <pc:sldMk cId="4063057029" sldId="516"/>
        </pc:sldMkLst>
      </pc:sldChg>
      <pc:sldChg chg="addSp delSp modSp new mod modAnim">
        <pc:chgData name="Yi Mei" userId="1503b2cb-ace1-4f51-9783-d10a21691a52" providerId="ADAL" clId="{1E90B969-08EB-C14B-BDA9-D4C82ED6331E}" dt="2024-04-20T21:42:04.244" v="14109" actId="1076"/>
        <pc:sldMkLst>
          <pc:docMk/>
          <pc:sldMk cId="1568959615" sldId="517"/>
        </pc:sldMkLst>
      </pc:sldChg>
      <pc:sldChg chg="addSp modSp new mod modAnim">
        <pc:chgData name="Yi Mei" userId="1503b2cb-ace1-4f51-9783-d10a21691a52" providerId="ADAL" clId="{1E90B969-08EB-C14B-BDA9-D4C82ED6331E}" dt="2024-04-20T22:00:02.805" v="14538" actId="403"/>
        <pc:sldMkLst>
          <pc:docMk/>
          <pc:sldMk cId="2095904232" sldId="518"/>
        </pc:sldMkLst>
      </pc:sldChg>
      <pc:sldChg chg="addSp modSp new mod modAnim">
        <pc:chgData name="Yi Mei" userId="1503b2cb-ace1-4f51-9783-d10a21691a52" providerId="ADAL" clId="{1E90B969-08EB-C14B-BDA9-D4C82ED6331E}" dt="2024-04-20T22:04:31.377" v="14664" actId="14100"/>
        <pc:sldMkLst>
          <pc:docMk/>
          <pc:sldMk cId="1080075162" sldId="519"/>
        </pc:sldMkLst>
      </pc:sldChg>
      <pc:sldChg chg="addSp modSp new mod">
        <pc:chgData name="Yi Mei" userId="1503b2cb-ace1-4f51-9783-d10a21691a52" providerId="ADAL" clId="{1E90B969-08EB-C14B-BDA9-D4C82ED6331E}" dt="2024-04-20T22:06:54.806" v="14784" actId="207"/>
        <pc:sldMkLst>
          <pc:docMk/>
          <pc:sldMk cId="1941160683" sldId="520"/>
        </pc:sldMkLst>
      </pc:sldChg>
      <pc:sldChg chg="addSp delSp modSp new mod modAnim">
        <pc:chgData name="Yi Mei" userId="1503b2cb-ace1-4f51-9783-d10a21691a52" providerId="ADAL" clId="{1E90B969-08EB-C14B-BDA9-D4C82ED6331E}" dt="2024-04-20T22:11:26.516" v="15034" actId="1076"/>
        <pc:sldMkLst>
          <pc:docMk/>
          <pc:sldMk cId="257605805" sldId="521"/>
        </pc:sldMkLst>
      </pc:sldChg>
      <pc:sldChg chg="addSp delSp modSp new mod">
        <pc:chgData name="Yi Mei" userId="1503b2cb-ace1-4f51-9783-d10a21691a52" providerId="ADAL" clId="{1E90B969-08EB-C14B-BDA9-D4C82ED6331E}" dt="2024-04-20T22:14:03.853" v="15081" actId="207"/>
        <pc:sldMkLst>
          <pc:docMk/>
          <pc:sldMk cId="3114791768" sldId="522"/>
        </pc:sldMkLst>
      </pc:sldChg>
      <pc:sldChg chg="addSp delSp modSp new add del mod">
        <pc:chgData name="Yi Mei" userId="1503b2cb-ace1-4f51-9783-d10a21691a52" providerId="ADAL" clId="{1E90B969-08EB-C14B-BDA9-D4C82ED6331E}" dt="2024-04-22T05:09:30.178" v="16761" actId="20577"/>
        <pc:sldMkLst>
          <pc:docMk/>
          <pc:sldMk cId="937194713" sldId="523"/>
        </pc:sldMkLst>
      </pc:sldChg>
      <pc:sldChg chg="modSp add mod">
        <pc:chgData name="Yi Mei" userId="1503b2cb-ace1-4f51-9783-d10a21691a52" providerId="ADAL" clId="{1E90B969-08EB-C14B-BDA9-D4C82ED6331E}" dt="2024-04-20T22:21:08.091" v="15182" actId="20577"/>
        <pc:sldMkLst>
          <pc:docMk/>
          <pc:sldMk cId="467993388" sldId="524"/>
        </pc:sldMkLst>
      </pc:sldChg>
      <pc:sldChg chg="addSp delSp modSp new mod">
        <pc:chgData name="Yi Mei" userId="1503b2cb-ace1-4f51-9783-d10a21691a52" providerId="ADAL" clId="{1E90B969-08EB-C14B-BDA9-D4C82ED6331E}" dt="2024-04-22T01:08:25.898" v="16236" actId="1076"/>
        <pc:sldMkLst>
          <pc:docMk/>
          <pc:sldMk cId="1546786508" sldId="525"/>
        </pc:sldMkLst>
      </pc:sldChg>
      <pc:sldChg chg="addSp modSp new mod">
        <pc:chgData name="Yi Mei" userId="1503b2cb-ace1-4f51-9783-d10a21691a52" providerId="ADAL" clId="{1E90B969-08EB-C14B-BDA9-D4C82ED6331E}" dt="2024-04-22T05:04:20.324" v="16415" actId="207"/>
        <pc:sldMkLst>
          <pc:docMk/>
          <pc:sldMk cId="1140720951" sldId="526"/>
        </pc:sldMkLst>
      </pc:sldChg>
      <pc:sldChg chg="modSp new del mod">
        <pc:chgData name="Yi Mei" userId="1503b2cb-ace1-4f51-9783-d10a21691a52" providerId="ADAL" clId="{1E90B969-08EB-C14B-BDA9-D4C82ED6331E}" dt="2024-04-22T01:09:36.776" v="16237" actId="2696"/>
        <pc:sldMkLst>
          <pc:docMk/>
          <pc:sldMk cId="1265577307" sldId="526"/>
        </pc:sldMkLst>
      </pc:sldChg>
      <pc:sldChg chg="addSp modSp new mod">
        <pc:chgData name="Yi Mei" userId="1503b2cb-ace1-4f51-9783-d10a21691a52" providerId="ADAL" clId="{1E90B969-08EB-C14B-BDA9-D4C82ED6331E}" dt="2024-04-22T05:13:06.077" v="16890" actId="207"/>
        <pc:sldMkLst>
          <pc:docMk/>
          <pc:sldMk cId="2484530923" sldId="527"/>
        </pc:sldMkLst>
      </pc:sldChg>
      <pc:sldChg chg="addSp modSp new mod">
        <pc:chgData name="Yi Mei" userId="1503b2cb-ace1-4f51-9783-d10a21691a52" providerId="ADAL" clId="{1E90B969-08EB-C14B-BDA9-D4C82ED6331E}" dt="2024-04-22T07:37:38.037" v="16948" actId="207"/>
        <pc:sldMkLst>
          <pc:docMk/>
          <pc:sldMk cId="140628329" sldId="528"/>
        </pc:sldMkLst>
      </pc:sldChg>
      <pc:sldChg chg="modSp add mod">
        <pc:chgData name="Yi Mei" userId="1503b2cb-ace1-4f51-9783-d10a21691a52" providerId="ADAL" clId="{1E90B969-08EB-C14B-BDA9-D4C82ED6331E}" dt="2024-04-22T23:19:15.116" v="17166" actId="20577"/>
        <pc:sldMkLst>
          <pc:docMk/>
          <pc:sldMk cId="2463468701" sldId="529"/>
        </pc:sldMkLst>
      </pc:sldChg>
      <pc:sldChg chg="add del">
        <pc:chgData name="Yi Mei" userId="1503b2cb-ace1-4f51-9783-d10a21691a52" providerId="ADAL" clId="{1E90B969-08EB-C14B-BDA9-D4C82ED6331E}" dt="2024-04-23T04:31:47.557" v="17204" actId="2696"/>
        <pc:sldMkLst>
          <pc:docMk/>
          <pc:sldMk cId="283465138" sldId="530"/>
        </pc:sldMkLst>
      </pc:sldChg>
    </pc:docChg>
  </pc:docChgLst>
  <pc:docChgLst>
    <pc:chgData name="Yi Mei" userId="1503b2cb-ace1-4f51-9783-d10a21691a52" providerId="ADAL" clId="{83253340-5ABB-074D-BBFE-DC1051B0B80C}"/>
    <pc:docChg chg="">
      <pc:chgData name="Yi Mei" userId="1503b2cb-ace1-4f51-9783-d10a21691a52" providerId="ADAL" clId="{83253340-5ABB-074D-BBFE-DC1051B0B80C}" dt="2024-05-07T20:46:06.258" v="2"/>
      <pc:docMkLst>
        <pc:docMk/>
      </pc:docMkLst>
      <pc:sldChg chg="delCm">
        <pc:chgData name="Yi Mei" userId="1503b2cb-ace1-4f51-9783-d10a21691a52" providerId="ADAL" clId="{83253340-5ABB-074D-BBFE-DC1051B0B80C}" dt="2024-05-07T20:46:06.258" v="2"/>
        <pc:sldMkLst>
          <pc:docMk/>
          <pc:sldMk cId="2769735075" sldId="28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Yi Mei" userId="1503b2cb-ace1-4f51-9783-d10a21691a52" providerId="ADAL" clId="{83253340-5ABB-074D-BBFE-DC1051B0B80C}" dt="2024-05-07T20:46:06.258" v="2"/>
              <pc2:cmMkLst xmlns:pc2="http://schemas.microsoft.com/office/powerpoint/2019/9/main/command">
                <pc:docMk/>
                <pc:sldMk cId="2769735075" sldId="282"/>
                <pc2:cmMk id="{A103DBE7-517E-4E10-AD99-19D830C93E6C}"/>
              </pc2:cmMkLst>
            </pc226:cmChg>
          </p:ext>
        </pc:extLst>
      </pc:sldChg>
      <pc:sldChg chg="delCm">
        <pc:chgData name="Yi Mei" userId="1503b2cb-ace1-4f51-9783-d10a21691a52" providerId="ADAL" clId="{83253340-5ABB-074D-BBFE-DC1051B0B80C}" dt="2024-05-07T20:45:55.208" v="1"/>
        <pc:sldMkLst>
          <pc:docMk/>
          <pc:sldMk cId="3893993547" sldId="28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Yi Mei" userId="1503b2cb-ace1-4f51-9783-d10a21691a52" providerId="ADAL" clId="{83253340-5ABB-074D-BBFE-DC1051B0B80C}" dt="2024-05-07T20:45:55.208" v="1"/>
              <pc2:cmMkLst xmlns:pc2="http://schemas.microsoft.com/office/powerpoint/2019/9/main/command">
                <pc:docMk/>
                <pc:sldMk cId="3893993547" sldId="284"/>
                <pc2:cmMk id="{66597998-187F-4973-BDCE-F6B4E535A606}"/>
              </pc2:cmMkLst>
            </pc226:cmChg>
          </p:ext>
        </pc:extLst>
      </pc:sldChg>
      <pc:sldChg chg="delCm">
        <pc:chgData name="Yi Mei" userId="1503b2cb-ace1-4f51-9783-d10a21691a52" providerId="ADAL" clId="{83253340-5ABB-074D-BBFE-DC1051B0B80C}" dt="2024-05-07T20:45:44.583" v="0"/>
        <pc:sldMkLst>
          <pc:docMk/>
          <pc:sldMk cId="691035434" sldId="55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Yi Mei" userId="1503b2cb-ace1-4f51-9783-d10a21691a52" providerId="ADAL" clId="{83253340-5ABB-074D-BBFE-DC1051B0B80C}" dt="2024-05-07T20:45:44.583" v="0"/>
              <pc2:cmMkLst xmlns:pc2="http://schemas.microsoft.com/office/powerpoint/2019/9/main/command">
                <pc:docMk/>
                <pc:sldMk cId="691035434" sldId="556"/>
                <pc2:cmMk id="{1DE657A9-3D56-414A-BB7A-D65572E7C3F8}"/>
              </pc2:cmMkLst>
            </pc226:cmChg>
          </p:ext>
        </pc:extLst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image" Target="../media/image8.png"/><Relationship Id="rId1" Type="http://schemas.openxmlformats.org/officeDocument/2006/relationships/image" Target="../media/image740.png"/><Relationship Id="rId5" Type="http://schemas.openxmlformats.org/officeDocument/2006/relationships/image" Target="../media/image110.png"/><Relationship Id="rId4" Type="http://schemas.openxmlformats.org/officeDocument/2006/relationships/image" Target="../media/image1000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image" Target="../media/image24.jpeg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image" Target="../media/image24.jpeg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E6B36B-1717-B84D-A7DE-58DDF4BBBE07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GB"/>
        </a:p>
      </dgm:t>
    </dgm:pt>
    <dgm:pt modelId="{028DA164-9F38-F843-BA6B-B8DD771D0621}">
      <dgm:prSet/>
      <dgm:spPr/>
      <dgm:t>
        <a:bodyPr/>
        <a:lstStyle/>
        <a:p>
          <a:r>
            <a:rPr lang="en-US" b="1" dirty="0"/>
            <a:t>Preprocessing</a:t>
          </a:r>
          <a:endParaRPr lang="en-NZ" dirty="0"/>
        </a:p>
      </dgm:t>
    </dgm:pt>
    <dgm:pt modelId="{06078893-5167-C342-B75E-B7C55D31F5AB}" type="parTrans" cxnId="{0F962CEB-13EE-7C4C-BCC1-4E329445A6BB}">
      <dgm:prSet/>
      <dgm:spPr/>
      <dgm:t>
        <a:bodyPr/>
        <a:lstStyle/>
        <a:p>
          <a:endParaRPr lang="en-GB"/>
        </a:p>
      </dgm:t>
    </dgm:pt>
    <dgm:pt modelId="{F832848D-1FDA-D742-9462-B94B7D48A31B}" type="sibTrans" cxnId="{0F962CEB-13EE-7C4C-BCC1-4E329445A6BB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F023F30F-EFDC-6647-B4F9-7EFAF96D209B}">
          <dgm:prSet/>
          <dgm:spPr/>
          <dgm:t>
            <a:bodyPr/>
            <a:lstStyle/>
            <a:p>
              <a:r>
                <a:rPr lang="en-US" dirty="0"/>
                <a:t>Design a </a:t>
              </a:r>
              <a:r>
                <a:rPr lang="en-US" b="1" dirty="0">
                  <a:solidFill>
                    <a:srgbClr val="FF00B5"/>
                  </a:solidFill>
                </a:rPr>
                <a:t>framework</a:t>
              </a:r>
              <a:r>
                <a:rPr lang="en-US" dirty="0"/>
                <a:t>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b="0" i="0">
                      <a:latin typeface="Cambria Math" panose="02040503050406030204" pitchFamily="18" charset="0"/>
                    </a:rPr>
                    <m:t>Γ</m:t>
                  </m:r>
                </m:oMath>
              </a14:m>
              <a:r>
                <a:rPr lang="en-US" dirty="0"/>
                <a:t> parameterized with the CO heuristic</a:t>
              </a:r>
              <a:endParaRPr lang="en-NZ" dirty="0"/>
            </a:p>
          </dgm:t>
        </dgm:pt>
      </mc:Choice>
      <mc:Fallback xmlns="">
        <dgm:pt modelId="{F023F30F-EFDC-6647-B4F9-7EFAF96D209B}">
          <dgm:prSet/>
          <dgm:spPr/>
          <dgm:t>
            <a:bodyPr/>
            <a:lstStyle/>
            <a:p>
              <a:r>
                <a:rPr lang="en-US" dirty="0"/>
                <a:t>Design a </a:t>
              </a:r>
              <a:r>
                <a:rPr lang="en-US" b="1" dirty="0">
                  <a:solidFill>
                    <a:srgbClr val="FF00B5"/>
                  </a:solidFill>
                </a:rPr>
                <a:t>framework</a:t>
              </a:r>
              <a:r>
                <a:rPr lang="en-US" dirty="0"/>
                <a:t> </a:t>
              </a:r>
              <a:r>
                <a:rPr lang="en-US" b="0" i="0"/>
                <a:t>Γ</a:t>
              </a:r>
              <a:r>
                <a:rPr lang="en-US" dirty="0"/>
                <a:t> parameterized with the CO heuristic</a:t>
              </a:r>
              <a:endParaRPr lang="en-NZ" dirty="0"/>
            </a:p>
          </dgm:t>
        </dgm:pt>
      </mc:Fallback>
    </mc:AlternateContent>
    <dgm:pt modelId="{9B41B4BA-23D6-7E4E-9E15-A1D35DB97EBF}" type="parTrans" cxnId="{B451C1CF-A8A5-B94F-A1AE-AE89EF6DDB8A}">
      <dgm:prSet/>
      <dgm:spPr/>
      <dgm:t>
        <a:bodyPr/>
        <a:lstStyle/>
        <a:p>
          <a:endParaRPr lang="en-GB"/>
        </a:p>
      </dgm:t>
    </dgm:pt>
    <dgm:pt modelId="{FAFE4028-38F2-1F4F-8FEE-23C177240851}" type="sibTrans" cxnId="{B451C1CF-A8A5-B94F-A1AE-AE89EF6DDB8A}">
      <dgm:prSet/>
      <dgm:spPr/>
      <dgm:t>
        <a:bodyPr/>
        <a:lstStyle/>
        <a:p>
          <a:endParaRPr lang="en-GB"/>
        </a:p>
      </dgm:t>
    </dgm:pt>
    <dgm:pt modelId="{70CCD894-DEC4-8442-972F-33E1062865F0}">
      <dgm:prSet/>
      <dgm:spPr/>
      <dgm:t>
        <a:bodyPr/>
        <a:lstStyle/>
        <a:p>
          <a:r>
            <a:rPr lang="en-US" b="1"/>
            <a:t>Encoding</a:t>
          </a:r>
          <a:endParaRPr lang="en-NZ"/>
        </a:p>
      </dgm:t>
    </dgm:pt>
    <dgm:pt modelId="{FA866E08-906B-414C-833E-B716BFF99DCB}" type="parTrans" cxnId="{64877E13-4C82-CA47-A3CC-ADD24F876BFF}">
      <dgm:prSet/>
      <dgm:spPr/>
      <dgm:t>
        <a:bodyPr/>
        <a:lstStyle/>
        <a:p>
          <a:endParaRPr lang="en-GB"/>
        </a:p>
      </dgm:t>
    </dgm:pt>
    <dgm:pt modelId="{E9552867-3CD8-5E4D-8A23-65FC6576C03F}" type="sibTrans" cxnId="{64877E13-4C82-CA47-A3CC-ADD24F876BFF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A403B8F0-FCEF-6A4B-98BC-AD24EB0B226D}">
          <dgm:prSet/>
          <dgm:spPr/>
          <dgm:t>
            <a:bodyPr/>
            <a:lstStyle/>
            <a:p>
              <a:r>
                <a:rPr lang="en-US" dirty="0"/>
                <a:t>Decide the </a:t>
              </a:r>
              <a:r>
                <a:rPr lang="en-US" b="1" dirty="0">
                  <a:solidFill>
                    <a:srgbClr val="FF00B5"/>
                  </a:solidFill>
                </a:rPr>
                <a:t>space</a:t>
              </a:r>
              <a:r>
                <a:rPr lang="en-US" dirty="0"/>
                <a:t> </a:t>
              </a:r>
              <a14:m>
                <m:oMath xmlns:m="http://schemas.openxmlformats.org/officeDocument/2006/math">
                  <m:r>
                    <a:rPr lang="en-US" i="1">
                      <a:latin typeface="Cambria Math" panose="02040503050406030204" pitchFamily="18" charset="0"/>
                    </a:rPr>
                    <m:t>ℋ</m:t>
                  </m:r>
                </m:oMath>
              </a14:m>
              <a:r>
                <a:rPr lang="en-US" dirty="0"/>
                <a:t> of all possible CO heuristics in consideration</a:t>
              </a:r>
              <a:endParaRPr lang="en-NZ" dirty="0"/>
            </a:p>
          </dgm:t>
        </dgm:pt>
      </mc:Choice>
      <mc:Fallback xmlns="">
        <dgm:pt modelId="{A403B8F0-FCEF-6A4B-98BC-AD24EB0B226D}">
          <dgm:prSet/>
          <dgm:spPr/>
          <dgm:t>
            <a:bodyPr/>
            <a:lstStyle/>
            <a:p>
              <a:r>
                <a:rPr lang="en-US" dirty="0"/>
                <a:t>Decide the </a:t>
              </a:r>
              <a:r>
                <a:rPr lang="en-US" b="1" dirty="0">
                  <a:solidFill>
                    <a:srgbClr val="FF00B5"/>
                  </a:solidFill>
                </a:rPr>
                <a:t>space</a:t>
              </a:r>
              <a:r>
                <a:rPr lang="en-US" dirty="0"/>
                <a:t> </a:t>
              </a:r>
              <a:r>
                <a:rPr lang="en-US" i="0"/>
                <a:t>ℋ</a:t>
              </a:r>
              <a:r>
                <a:rPr lang="en-US" dirty="0"/>
                <a:t> of all possible CO heuristics in consideration</a:t>
              </a:r>
              <a:endParaRPr lang="en-NZ" dirty="0"/>
            </a:p>
          </dgm:t>
        </dgm:pt>
      </mc:Fallback>
    </mc:AlternateContent>
    <dgm:pt modelId="{2E5D5CC9-A1DD-3446-94B0-2EFA7B666D68}" type="parTrans" cxnId="{94DDF575-0210-944B-8E27-CC3BB918D943}">
      <dgm:prSet/>
      <dgm:spPr/>
      <dgm:t>
        <a:bodyPr/>
        <a:lstStyle/>
        <a:p>
          <a:endParaRPr lang="en-GB"/>
        </a:p>
      </dgm:t>
    </dgm:pt>
    <dgm:pt modelId="{60DCD34E-07EB-A549-A645-512A3796C2E3}" type="sibTrans" cxnId="{94DDF575-0210-944B-8E27-CC3BB918D943}">
      <dgm:prSet/>
      <dgm:spPr/>
      <dgm:t>
        <a:bodyPr/>
        <a:lstStyle/>
        <a:p>
          <a:endParaRPr lang="en-GB"/>
        </a:p>
      </dgm:t>
    </dgm:pt>
    <dgm:pt modelId="{0579D974-FF82-3241-BD12-B221AF16B162}">
      <dgm:prSet/>
      <dgm:spPr/>
      <dgm:t>
        <a:bodyPr/>
        <a:lstStyle/>
        <a:p>
          <a:r>
            <a:rPr lang="en-US" b="1"/>
            <a:t>Data:</a:t>
          </a:r>
          <a:endParaRPr lang="en-NZ"/>
        </a:p>
      </dgm:t>
    </dgm:pt>
    <dgm:pt modelId="{31F80CC3-C639-0D47-8FA6-158365C53944}" type="parTrans" cxnId="{F21A9687-8206-364E-B38D-A1B230BA786F}">
      <dgm:prSet/>
      <dgm:spPr/>
      <dgm:t>
        <a:bodyPr/>
        <a:lstStyle/>
        <a:p>
          <a:endParaRPr lang="en-GB"/>
        </a:p>
      </dgm:t>
    </dgm:pt>
    <dgm:pt modelId="{F8951BC8-7EC0-C145-B6A6-7FF157673CA7}" type="sibTrans" cxnId="{F21A9687-8206-364E-B38D-A1B230BA786F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1897158B-8354-5F48-8C10-6A813E62395F}">
          <dgm:prSet/>
          <dgm:spPr/>
          <dgm:t>
            <a:bodyPr/>
            <a:lstStyle/>
            <a:p>
              <a:r>
                <a:rPr lang="en-US" dirty="0"/>
                <a:t>Determine a </a:t>
              </a:r>
              <a:r>
                <a:rPr lang="en-US" b="1" dirty="0">
                  <a:solidFill>
                    <a:srgbClr val="FF00B5"/>
                  </a:solidFill>
                </a:rPr>
                <a:t>training set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i="1">
                      <a:latin typeface="Cambria Math" panose="02040503050406030204" pitchFamily="18" charset="0"/>
                    </a:rPr>
                    <m:t>Ρ</m:t>
                  </m:r>
                </m:oMath>
              </a14:m>
              <a:r>
                <a:rPr lang="en-US" dirty="0"/>
                <a:t> (problem instances) to train the heuristics</a:t>
              </a:r>
              <a:endParaRPr lang="en-NZ" dirty="0"/>
            </a:p>
          </dgm:t>
        </dgm:pt>
      </mc:Choice>
      <mc:Fallback xmlns="">
        <dgm:pt modelId="{1897158B-8354-5F48-8C10-6A813E62395F}">
          <dgm:prSet/>
          <dgm:spPr/>
          <dgm:t>
            <a:bodyPr/>
            <a:lstStyle/>
            <a:p>
              <a:r>
                <a:rPr lang="en-US" dirty="0"/>
                <a:t>Determine a </a:t>
              </a:r>
              <a:r>
                <a:rPr lang="en-US" b="1" dirty="0">
                  <a:solidFill>
                    <a:srgbClr val="FF00B5"/>
                  </a:solidFill>
                </a:rPr>
                <a:t>training set </a:t>
              </a:r>
              <a:r>
                <a:rPr lang="en-US" i="0"/>
                <a:t>Ρ</a:t>
              </a:r>
              <a:r>
                <a:rPr lang="en-US" dirty="0"/>
                <a:t> (problem instances) to train the heuristics</a:t>
              </a:r>
              <a:endParaRPr lang="en-NZ" dirty="0"/>
            </a:p>
          </dgm:t>
        </dgm:pt>
      </mc:Fallback>
    </mc:AlternateContent>
    <dgm:pt modelId="{8ECCF6D7-B78F-9849-8160-16CFB8E22D8D}" type="parTrans" cxnId="{430BD494-03B8-1E49-9148-A4883C47282B}">
      <dgm:prSet/>
      <dgm:spPr/>
      <dgm:t>
        <a:bodyPr/>
        <a:lstStyle/>
        <a:p>
          <a:endParaRPr lang="en-GB"/>
        </a:p>
      </dgm:t>
    </dgm:pt>
    <dgm:pt modelId="{570688BF-3311-C044-9B57-D2214F6D947B}" type="sibTrans" cxnId="{430BD494-03B8-1E49-9148-A4883C47282B}">
      <dgm:prSet/>
      <dgm:spPr/>
      <dgm:t>
        <a:bodyPr/>
        <a:lstStyle/>
        <a:p>
          <a:endParaRPr lang="en-GB"/>
        </a:p>
      </dgm:t>
    </dgm:pt>
    <dgm:pt modelId="{8EC394C8-378E-BA40-932C-B5CD11FCAD60}">
      <dgm:prSet/>
      <dgm:spPr/>
      <dgm:t>
        <a:bodyPr/>
        <a:lstStyle/>
        <a:p>
          <a:r>
            <a:rPr lang="en-US" b="1"/>
            <a:t>Objective:</a:t>
          </a:r>
          <a:endParaRPr lang="en-NZ"/>
        </a:p>
      </dgm:t>
    </dgm:pt>
    <dgm:pt modelId="{7C90C39E-25C5-8B48-849C-8A1B605736FA}" type="parTrans" cxnId="{79207590-688C-6841-AAC0-23D720C9D86B}">
      <dgm:prSet/>
      <dgm:spPr/>
      <dgm:t>
        <a:bodyPr/>
        <a:lstStyle/>
        <a:p>
          <a:endParaRPr lang="en-GB"/>
        </a:p>
      </dgm:t>
    </dgm:pt>
    <dgm:pt modelId="{690EB075-54FB-124C-9304-07EB48E66B1D}" type="sibTrans" cxnId="{79207590-688C-6841-AAC0-23D720C9D86B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4B191ED3-AEB7-1D40-A9F8-C21A7211C009}">
          <dgm:prSet/>
          <dgm:spPr/>
          <dgm:t>
            <a:bodyPr/>
            <a:lstStyle/>
            <a:p>
              <a:r>
                <a:rPr lang="en-US" dirty="0"/>
                <a:t>Design the training </a:t>
              </a:r>
              <a:r>
                <a:rPr lang="en-US" b="1" dirty="0">
                  <a:solidFill>
                    <a:srgbClr val="FF00B5"/>
                  </a:solidFill>
                </a:rPr>
                <a:t>objective function</a:t>
              </a:r>
              <a:r>
                <a:rPr lang="en-US" dirty="0"/>
                <a:t> </a:t>
              </a:r>
              <a14:m>
                <m:oMath xmlns:m="http://schemas.openxmlformats.org/officeDocument/2006/math">
                  <m:r>
                    <a:rPr lang="en-US" i="1">
                      <a:latin typeface="Cambria Math" panose="02040503050406030204" pitchFamily="18" charset="0"/>
                    </a:rPr>
                    <m:t>𝑓</m:t>
                  </m:r>
                  <m:r>
                    <a:rPr lang="en-US" i="1">
                      <a:latin typeface="Cambria Math" panose="02040503050406030204" pitchFamily="18" charset="0"/>
                    </a:rPr>
                    <m:t>(</m:t>
                  </m:r>
                  <m:r>
                    <a:rPr lang="en-US" i="1">
                      <a:latin typeface="Cambria Math" panose="02040503050406030204" pitchFamily="18" charset="0"/>
                    </a:rPr>
                    <m:t>h</m:t>
                  </m:r>
                  <m:r>
                    <a:rPr lang="en-US" i="1">
                      <a:latin typeface="Cambria Math" panose="02040503050406030204" pitchFamily="18" charset="0"/>
                    </a:rPr>
                    <m:t>,</m:t>
                  </m:r>
                  <m:r>
                    <m:rPr>
                      <m:sty m:val="p"/>
                    </m:rPr>
                    <a:rPr lang="en-US" i="1">
                      <a:latin typeface="Cambria Math" panose="02040503050406030204" pitchFamily="18" charset="0"/>
                    </a:rPr>
                    <m:t>Ρ</m:t>
                  </m:r>
                  <m:r>
                    <a:rPr lang="en-US" b="0" i="1">
                      <a:latin typeface="Cambria Math" panose="02040503050406030204" pitchFamily="18" charset="0"/>
                    </a:rPr>
                    <m:t>,</m:t>
                  </m:r>
                  <m:r>
                    <m:rPr>
                      <m:sty m:val="p"/>
                    </m:rPr>
                    <a:rPr lang="en-US" b="0" i="0">
                      <a:latin typeface="Cambria Math" panose="02040503050406030204" pitchFamily="18" charset="0"/>
                    </a:rPr>
                    <m:t>Γ</m:t>
                  </m:r>
                  <m:r>
                    <a:rPr lang="en-US" i="1"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en-NZ" dirty="0"/>
            </a:p>
          </dgm:t>
        </dgm:pt>
      </mc:Choice>
      <mc:Fallback xmlns="">
        <dgm:pt modelId="{4B191ED3-AEB7-1D40-A9F8-C21A7211C009}">
          <dgm:prSet/>
          <dgm:spPr/>
          <dgm:t>
            <a:bodyPr/>
            <a:lstStyle/>
            <a:p>
              <a:r>
                <a:rPr lang="en-US" dirty="0"/>
                <a:t>Design the training </a:t>
              </a:r>
              <a:r>
                <a:rPr lang="en-US" b="1" dirty="0">
                  <a:solidFill>
                    <a:srgbClr val="FF00B5"/>
                  </a:solidFill>
                </a:rPr>
                <a:t>objective function</a:t>
              </a:r>
              <a:r>
                <a:rPr lang="en-US" dirty="0"/>
                <a:t> </a:t>
              </a:r>
              <a:r>
                <a:rPr lang="en-US" i="0"/>
                <a:t>𝑓(ℎ,Ρ</a:t>
              </a:r>
              <a:r>
                <a:rPr lang="en-US" b="0" i="0"/>
                <a:t>,Γ</a:t>
              </a:r>
              <a:r>
                <a:rPr lang="en-US" i="0"/>
                <a:t>)</a:t>
              </a:r>
              <a:endParaRPr lang="en-NZ" dirty="0"/>
            </a:p>
          </dgm:t>
        </dgm:pt>
      </mc:Fallback>
    </mc:AlternateContent>
    <dgm:pt modelId="{4BA02881-FA00-8245-A577-E817764EC4A3}" type="parTrans" cxnId="{01D264D1-1196-6341-9BC8-CA296B5D8E82}">
      <dgm:prSet/>
      <dgm:spPr/>
      <dgm:t>
        <a:bodyPr/>
        <a:lstStyle/>
        <a:p>
          <a:endParaRPr lang="en-GB"/>
        </a:p>
      </dgm:t>
    </dgm:pt>
    <dgm:pt modelId="{DCB4CBAF-8DC3-A54F-922C-DAC0CA28832F}" type="sibTrans" cxnId="{01D264D1-1196-6341-9BC8-CA296B5D8E82}">
      <dgm:prSet/>
      <dgm:spPr/>
      <dgm:t>
        <a:bodyPr/>
        <a:lstStyle/>
        <a:p>
          <a:endParaRPr lang="en-GB"/>
        </a:p>
      </dgm:t>
    </dgm:pt>
    <dgm:pt modelId="{9005328F-370A-F849-BF47-4E59FCDB9FFA}">
      <dgm:prSet/>
      <dgm:spPr/>
      <dgm:t>
        <a:bodyPr/>
        <a:lstStyle/>
        <a:p>
          <a:r>
            <a:rPr lang="en-US" b="1"/>
            <a:t>Optimisation:</a:t>
          </a:r>
          <a:endParaRPr lang="en-NZ"/>
        </a:p>
      </dgm:t>
    </dgm:pt>
    <dgm:pt modelId="{E40110E1-44DF-8741-93B9-37763802445F}" type="parTrans" cxnId="{345F6B48-F9A5-A448-BED3-E462FC40D897}">
      <dgm:prSet/>
      <dgm:spPr/>
      <dgm:t>
        <a:bodyPr/>
        <a:lstStyle/>
        <a:p>
          <a:endParaRPr lang="en-GB"/>
        </a:p>
      </dgm:t>
    </dgm:pt>
    <dgm:pt modelId="{465288A7-FFA9-9845-BA92-225EDF8238B2}" type="sibTrans" cxnId="{345F6B48-F9A5-A448-BED3-E462FC40D897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1C1DAB33-E9EB-6D4A-B39D-2D73A4D82CD6}">
          <dgm:prSet/>
          <dgm:spPr/>
          <dgm:t>
            <a:bodyPr/>
            <a:lstStyle/>
            <a:p>
              <a:r>
                <a:rPr lang="en-US" b="1" dirty="0">
                  <a:solidFill>
                    <a:srgbClr val="FF00B5"/>
                  </a:solidFill>
                </a:rPr>
                <a:t>Find</a:t>
              </a:r>
              <a:r>
                <a:rPr lang="en-US" dirty="0"/>
                <a:t> the best heuristic 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b="0" i="1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>
                          <a:latin typeface="Cambria Math" panose="02040503050406030204" pitchFamily="18" charset="0"/>
                        </a:rPr>
                        <m:t>h</m:t>
                      </m:r>
                    </m:e>
                    <m:sup>
                      <m:r>
                        <a:rPr lang="en-US" b="0" i="1">
                          <a:latin typeface="Cambria Math" panose="02040503050406030204" pitchFamily="18" charset="0"/>
                        </a:rPr>
                        <m:t>∗</m:t>
                      </m:r>
                    </m:sup>
                  </m:sSup>
                  <m:r>
                    <a:rPr lang="en-US" b="0" i="1">
                      <a:latin typeface="Cambria Math" panose="02040503050406030204" pitchFamily="18" charset="0"/>
                    </a:rPr>
                    <m:t>=</m:t>
                  </m:r>
                  <m:func>
                    <m:funcPr>
                      <m:ctrlPr>
                        <a:rPr lang="en-US" b="0" i="1">
                          <a:latin typeface="Cambria Math" panose="02040503050406030204" pitchFamily="18" charset="0"/>
                        </a:rPr>
                      </m:ctrlPr>
                    </m:funcPr>
                    <m:fName>
                      <m:r>
                        <m:rPr>
                          <m:sty m:val="p"/>
                        </m:rPr>
                        <a:rPr lang="en-US" b="0" i="0">
                          <a:latin typeface="Cambria Math" panose="02040503050406030204" pitchFamily="18" charset="0"/>
                        </a:rPr>
                        <m:t>arg</m:t>
                      </m:r>
                    </m:fName>
                    <m:e>
                      <m:func>
                        <m:func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Ρ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e>
                  </m:func>
                </m:oMath>
              </a14:m>
              <a:endParaRPr lang="en-NZ" dirty="0"/>
            </a:p>
          </dgm:t>
        </dgm:pt>
      </mc:Choice>
      <mc:Fallback xmlns="">
        <dgm:pt modelId="{1C1DAB33-E9EB-6D4A-B39D-2D73A4D82CD6}">
          <dgm:prSet/>
          <dgm:spPr/>
          <dgm:t>
            <a:bodyPr/>
            <a:lstStyle/>
            <a:p>
              <a:r>
                <a:rPr lang="en-US" b="1" dirty="0">
                  <a:solidFill>
                    <a:srgbClr val="FF00B5"/>
                  </a:solidFill>
                </a:rPr>
                <a:t>Find</a:t>
              </a:r>
              <a:r>
                <a:rPr lang="en-US" dirty="0"/>
                <a:t> the best heuristic </a:t>
              </a:r>
              <a:r>
                <a:rPr lang="en-US" b="0" i="0"/>
                <a:t>ℎ^∗=arg⁡min┬(ℎ∈</a:t>
              </a:r>
              <a:r>
                <a:rPr lang="en-US" i="0"/>
                <a:t>ℋ</a:t>
              </a:r>
              <a:r>
                <a:rPr lang="en-US" b="0" i="0"/>
                <a:t>)⁡〖</a:t>
              </a:r>
              <a:r>
                <a:rPr lang="en-US" i="0"/>
                <a:t>𝑓(ℎ,Ρ</a:t>
              </a:r>
              <a:r>
                <a:rPr lang="en-US" b="0" i="0"/>
                <a:t>,Γ</a:t>
              </a:r>
              <a:r>
                <a:rPr lang="en-US" i="0"/>
                <a:t>)</a:t>
              </a:r>
              <a:r>
                <a:rPr lang="en-US" b="0" i="0"/>
                <a:t>〗 </a:t>
              </a:r>
              <a:endParaRPr lang="en-NZ" dirty="0"/>
            </a:p>
          </dgm:t>
        </dgm:pt>
      </mc:Fallback>
    </mc:AlternateContent>
    <dgm:pt modelId="{7AC42BB2-60E8-6444-B6C7-0A8F07622F28}" type="parTrans" cxnId="{CDE54AE0-6BB3-954F-81AD-B9B3488A7849}">
      <dgm:prSet/>
      <dgm:spPr/>
      <dgm:t>
        <a:bodyPr/>
        <a:lstStyle/>
        <a:p>
          <a:endParaRPr lang="en-GB"/>
        </a:p>
      </dgm:t>
    </dgm:pt>
    <dgm:pt modelId="{049E4367-7B76-FD4F-80C6-C9834CCC358C}" type="sibTrans" cxnId="{CDE54AE0-6BB3-954F-81AD-B9B3488A7849}">
      <dgm:prSet/>
      <dgm:spPr/>
      <dgm:t>
        <a:bodyPr/>
        <a:lstStyle/>
        <a:p>
          <a:endParaRPr lang="en-GB"/>
        </a:p>
      </dgm:t>
    </dgm:pt>
    <dgm:pt modelId="{3F5AB2C2-3F6B-984E-A42D-5C8DEA516A04}" type="pres">
      <dgm:prSet presAssocID="{45E6B36B-1717-B84D-A7DE-58DDF4BBBE07}" presName="Name0" presStyleCnt="0">
        <dgm:presLayoutVars>
          <dgm:dir/>
          <dgm:animLvl val="lvl"/>
          <dgm:resizeHandles val="exact"/>
        </dgm:presLayoutVars>
      </dgm:prSet>
      <dgm:spPr/>
    </dgm:pt>
    <dgm:pt modelId="{FCE0B94B-BAF5-B74B-BFF8-F99E6EF28DD9}" type="pres">
      <dgm:prSet presAssocID="{9005328F-370A-F849-BF47-4E59FCDB9FFA}" presName="boxAndChildren" presStyleCnt="0"/>
      <dgm:spPr/>
    </dgm:pt>
    <dgm:pt modelId="{E9993C8D-5D89-464F-A485-B35A62163757}" type="pres">
      <dgm:prSet presAssocID="{9005328F-370A-F849-BF47-4E59FCDB9FFA}" presName="parentTextBox" presStyleLbl="node1" presStyleIdx="0" presStyleCnt="5"/>
      <dgm:spPr/>
    </dgm:pt>
    <dgm:pt modelId="{4168B411-B6F3-F04F-AC63-D43CD7AD6B92}" type="pres">
      <dgm:prSet presAssocID="{9005328F-370A-F849-BF47-4E59FCDB9FFA}" presName="entireBox" presStyleLbl="node1" presStyleIdx="0" presStyleCnt="5"/>
      <dgm:spPr/>
    </dgm:pt>
    <dgm:pt modelId="{2DE782CB-0991-2741-B213-D8AFC8EB658A}" type="pres">
      <dgm:prSet presAssocID="{9005328F-370A-F849-BF47-4E59FCDB9FFA}" presName="descendantBox" presStyleCnt="0"/>
      <dgm:spPr/>
    </dgm:pt>
    <dgm:pt modelId="{307E594F-FEF8-D441-B80E-8AE3893EF18E}" type="pres">
      <dgm:prSet presAssocID="{1C1DAB33-E9EB-6D4A-B39D-2D73A4D82CD6}" presName="childTextBox" presStyleLbl="fgAccFollowNode1" presStyleIdx="0" presStyleCnt="5">
        <dgm:presLayoutVars>
          <dgm:bulletEnabled val="1"/>
        </dgm:presLayoutVars>
      </dgm:prSet>
      <dgm:spPr/>
    </dgm:pt>
    <dgm:pt modelId="{E6E64FF0-2D95-F54E-9E6A-F193DE55953E}" type="pres">
      <dgm:prSet presAssocID="{690EB075-54FB-124C-9304-07EB48E66B1D}" presName="sp" presStyleCnt="0"/>
      <dgm:spPr/>
    </dgm:pt>
    <dgm:pt modelId="{0C613A6D-3BCF-D443-A1B2-54E4D2078093}" type="pres">
      <dgm:prSet presAssocID="{8EC394C8-378E-BA40-932C-B5CD11FCAD60}" presName="arrowAndChildren" presStyleCnt="0"/>
      <dgm:spPr/>
    </dgm:pt>
    <dgm:pt modelId="{A9D0394B-0279-3145-B7C6-8112DCBFE991}" type="pres">
      <dgm:prSet presAssocID="{8EC394C8-378E-BA40-932C-B5CD11FCAD60}" presName="parentTextArrow" presStyleLbl="node1" presStyleIdx="0" presStyleCnt="5"/>
      <dgm:spPr/>
    </dgm:pt>
    <dgm:pt modelId="{0861ABAE-2EF2-0140-B766-77899BBEEF43}" type="pres">
      <dgm:prSet presAssocID="{8EC394C8-378E-BA40-932C-B5CD11FCAD60}" presName="arrow" presStyleLbl="node1" presStyleIdx="1" presStyleCnt="5"/>
      <dgm:spPr/>
    </dgm:pt>
    <dgm:pt modelId="{EBC4BFB4-CC7D-4247-BCB4-01565EFCE402}" type="pres">
      <dgm:prSet presAssocID="{8EC394C8-378E-BA40-932C-B5CD11FCAD60}" presName="descendantArrow" presStyleCnt="0"/>
      <dgm:spPr/>
    </dgm:pt>
    <dgm:pt modelId="{72D363D4-5CB4-D242-A1DF-C0D20DFE8B7A}" type="pres">
      <dgm:prSet presAssocID="{4B191ED3-AEB7-1D40-A9F8-C21A7211C009}" presName="childTextArrow" presStyleLbl="fgAccFollowNode1" presStyleIdx="1" presStyleCnt="5">
        <dgm:presLayoutVars>
          <dgm:bulletEnabled val="1"/>
        </dgm:presLayoutVars>
      </dgm:prSet>
      <dgm:spPr/>
    </dgm:pt>
    <dgm:pt modelId="{A29E48D2-4D2B-E544-9151-EF0B1281BC1C}" type="pres">
      <dgm:prSet presAssocID="{F8951BC8-7EC0-C145-B6A6-7FF157673CA7}" presName="sp" presStyleCnt="0"/>
      <dgm:spPr/>
    </dgm:pt>
    <dgm:pt modelId="{5A32C3E7-DC98-7E45-8819-A9DBDC1EB9C3}" type="pres">
      <dgm:prSet presAssocID="{0579D974-FF82-3241-BD12-B221AF16B162}" presName="arrowAndChildren" presStyleCnt="0"/>
      <dgm:spPr/>
    </dgm:pt>
    <dgm:pt modelId="{18503753-4A6D-C746-8FC7-C3D9C40B0859}" type="pres">
      <dgm:prSet presAssocID="{0579D974-FF82-3241-BD12-B221AF16B162}" presName="parentTextArrow" presStyleLbl="node1" presStyleIdx="1" presStyleCnt="5"/>
      <dgm:spPr/>
    </dgm:pt>
    <dgm:pt modelId="{9483CD6E-5EE8-454E-A45C-002FF445B1C5}" type="pres">
      <dgm:prSet presAssocID="{0579D974-FF82-3241-BD12-B221AF16B162}" presName="arrow" presStyleLbl="node1" presStyleIdx="2" presStyleCnt="5"/>
      <dgm:spPr/>
    </dgm:pt>
    <dgm:pt modelId="{58DAE979-4CCD-EF44-AC90-5591EA8112F6}" type="pres">
      <dgm:prSet presAssocID="{0579D974-FF82-3241-BD12-B221AF16B162}" presName="descendantArrow" presStyleCnt="0"/>
      <dgm:spPr/>
    </dgm:pt>
    <dgm:pt modelId="{C4D8BC82-811D-9347-93A8-591837E8DBB2}" type="pres">
      <dgm:prSet presAssocID="{1897158B-8354-5F48-8C10-6A813E62395F}" presName="childTextArrow" presStyleLbl="fgAccFollowNode1" presStyleIdx="2" presStyleCnt="5">
        <dgm:presLayoutVars>
          <dgm:bulletEnabled val="1"/>
        </dgm:presLayoutVars>
      </dgm:prSet>
      <dgm:spPr/>
    </dgm:pt>
    <dgm:pt modelId="{169D1942-4F4B-B747-AE6A-F3CAB4A08B9C}" type="pres">
      <dgm:prSet presAssocID="{E9552867-3CD8-5E4D-8A23-65FC6576C03F}" presName="sp" presStyleCnt="0"/>
      <dgm:spPr/>
    </dgm:pt>
    <dgm:pt modelId="{3A0426EF-B432-2346-AB25-E0F9D0B76A25}" type="pres">
      <dgm:prSet presAssocID="{70CCD894-DEC4-8442-972F-33E1062865F0}" presName="arrowAndChildren" presStyleCnt="0"/>
      <dgm:spPr/>
    </dgm:pt>
    <dgm:pt modelId="{F0F1D15E-3B13-1741-B654-E91D874B59C4}" type="pres">
      <dgm:prSet presAssocID="{70CCD894-DEC4-8442-972F-33E1062865F0}" presName="parentTextArrow" presStyleLbl="node1" presStyleIdx="2" presStyleCnt="5"/>
      <dgm:spPr/>
    </dgm:pt>
    <dgm:pt modelId="{69F269C5-D99D-2D43-A367-CC8811A07591}" type="pres">
      <dgm:prSet presAssocID="{70CCD894-DEC4-8442-972F-33E1062865F0}" presName="arrow" presStyleLbl="node1" presStyleIdx="3" presStyleCnt="5"/>
      <dgm:spPr/>
    </dgm:pt>
    <dgm:pt modelId="{F9545831-CE03-5C44-860A-44343EC5BD4D}" type="pres">
      <dgm:prSet presAssocID="{70CCD894-DEC4-8442-972F-33E1062865F0}" presName="descendantArrow" presStyleCnt="0"/>
      <dgm:spPr/>
    </dgm:pt>
    <dgm:pt modelId="{043E78A2-628F-8846-9733-3DEA192EA1CF}" type="pres">
      <dgm:prSet presAssocID="{A403B8F0-FCEF-6A4B-98BC-AD24EB0B226D}" presName="childTextArrow" presStyleLbl="fgAccFollowNode1" presStyleIdx="3" presStyleCnt="5">
        <dgm:presLayoutVars>
          <dgm:bulletEnabled val="1"/>
        </dgm:presLayoutVars>
      </dgm:prSet>
      <dgm:spPr/>
    </dgm:pt>
    <dgm:pt modelId="{5108D900-BB12-5B4A-BEC3-2908EABAFE4B}" type="pres">
      <dgm:prSet presAssocID="{F832848D-1FDA-D742-9462-B94B7D48A31B}" presName="sp" presStyleCnt="0"/>
      <dgm:spPr/>
    </dgm:pt>
    <dgm:pt modelId="{D3E4A0A3-0E9F-134F-8DCD-DAFDBC821093}" type="pres">
      <dgm:prSet presAssocID="{028DA164-9F38-F843-BA6B-B8DD771D0621}" presName="arrowAndChildren" presStyleCnt="0"/>
      <dgm:spPr/>
    </dgm:pt>
    <dgm:pt modelId="{3C8A61E2-55C2-7F47-9B4D-57A0E0A6034A}" type="pres">
      <dgm:prSet presAssocID="{028DA164-9F38-F843-BA6B-B8DD771D0621}" presName="parentTextArrow" presStyleLbl="node1" presStyleIdx="3" presStyleCnt="5"/>
      <dgm:spPr/>
    </dgm:pt>
    <dgm:pt modelId="{5685929D-B515-F643-8F04-6643B5E58259}" type="pres">
      <dgm:prSet presAssocID="{028DA164-9F38-F843-BA6B-B8DD771D0621}" presName="arrow" presStyleLbl="node1" presStyleIdx="4" presStyleCnt="5"/>
      <dgm:spPr/>
    </dgm:pt>
    <dgm:pt modelId="{44889B2C-EDAC-8C4B-8C26-AB301FA4D76E}" type="pres">
      <dgm:prSet presAssocID="{028DA164-9F38-F843-BA6B-B8DD771D0621}" presName="descendantArrow" presStyleCnt="0"/>
      <dgm:spPr/>
    </dgm:pt>
    <dgm:pt modelId="{1745279E-E3E2-2D4F-BEB0-7E6357C3E60C}" type="pres">
      <dgm:prSet presAssocID="{F023F30F-EFDC-6647-B4F9-7EFAF96D209B}" presName="childTextArrow" presStyleLbl="fgAccFollowNode1" presStyleIdx="4" presStyleCnt="5">
        <dgm:presLayoutVars>
          <dgm:bulletEnabled val="1"/>
        </dgm:presLayoutVars>
      </dgm:prSet>
      <dgm:spPr/>
    </dgm:pt>
  </dgm:ptLst>
  <dgm:cxnLst>
    <dgm:cxn modelId="{DB852F04-9F94-A54A-9014-19DC42729AD1}" type="presOf" srcId="{1897158B-8354-5F48-8C10-6A813E62395F}" destId="{C4D8BC82-811D-9347-93A8-591837E8DBB2}" srcOrd="0" destOrd="0" presId="urn:microsoft.com/office/officeart/2005/8/layout/process4"/>
    <dgm:cxn modelId="{0596E60C-4505-084D-A01C-131AE96CFD95}" type="presOf" srcId="{45E6B36B-1717-B84D-A7DE-58DDF4BBBE07}" destId="{3F5AB2C2-3F6B-984E-A42D-5C8DEA516A04}" srcOrd="0" destOrd="0" presId="urn:microsoft.com/office/officeart/2005/8/layout/process4"/>
    <dgm:cxn modelId="{67C7380D-61ED-3943-B896-0FF991ACB1C1}" type="presOf" srcId="{028DA164-9F38-F843-BA6B-B8DD771D0621}" destId="{3C8A61E2-55C2-7F47-9B4D-57A0E0A6034A}" srcOrd="0" destOrd="0" presId="urn:microsoft.com/office/officeart/2005/8/layout/process4"/>
    <dgm:cxn modelId="{4C1AE310-5EAF-7242-9191-87E65F3A5FFC}" type="presOf" srcId="{70CCD894-DEC4-8442-972F-33E1062865F0}" destId="{69F269C5-D99D-2D43-A367-CC8811A07591}" srcOrd="1" destOrd="0" presId="urn:microsoft.com/office/officeart/2005/8/layout/process4"/>
    <dgm:cxn modelId="{64877E13-4C82-CA47-A3CC-ADD24F876BFF}" srcId="{45E6B36B-1717-B84D-A7DE-58DDF4BBBE07}" destId="{70CCD894-DEC4-8442-972F-33E1062865F0}" srcOrd="1" destOrd="0" parTransId="{FA866E08-906B-414C-833E-B716BFF99DCB}" sibTransId="{E9552867-3CD8-5E4D-8A23-65FC6576C03F}"/>
    <dgm:cxn modelId="{6C9A111C-41D6-DE4F-B96B-0747F3C97796}" type="presOf" srcId="{9005328F-370A-F849-BF47-4E59FCDB9FFA}" destId="{4168B411-B6F3-F04F-AC63-D43CD7AD6B92}" srcOrd="1" destOrd="0" presId="urn:microsoft.com/office/officeart/2005/8/layout/process4"/>
    <dgm:cxn modelId="{415DDE20-F864-1D4B-85F3-632EC8532D3C}" type="presOf" srcId="{4B191ED3-AEB7-1D40-A9F8-C21A7211C009}" destId="{72D363D4-5CB4-D242-A1DF-C0D20DFE8B7A}" srcOrd="0" destOrd="0" presId="urn:microsoft.com/office/officeart/2005/8/layout/process4"/>
    <dgm:cxn modelId="{CFE7595F-5D32-BE4D-9FED-06D93CAAC2DF}" type="presOf" srcId="{0579D974-FF82-3241-BD12-B221AF16B162}" destId="{18503753-4A6D-C746-8FC7-C3D9C40B0859}" srcOrd="0" destOrd="0" presId="urn:microsoft.com/office/officeart/2005/8/layout/process4"/>
    <dgm:cxn modelId="{1F7A7346-8B1C-804E-9281-26A4C51F3831}" type="presOf" srcId="{A403B8F0-FCEF-6A4B-98BC-AD24EB0B226D}" destId="{043E78A2-628F-8846-9733-3DEA192EA1CF}" srcOrd="0" destOrd="0" presId="urn:microsoft.com/office/officeart/2005/8/layout/process4"/>
    <dgm:cxn modelId="{345F6B48-F9A5-A448-BED3-E462FC40D897}" srcId="{45E6B36B-1717-B84D-A7DE-58DDF4BBBE07}" destId="{9005328F-370A-F849-BF47-4E59FCDB9FFA}" srcOrd="4" destOrd="0" parTransId="{E40110E1-44DF-8741-93B9-37763802445F}" sibTransId="{465288A7-FFA9-9845-BA92-225EDF8238B2}"/>
    <dgm:cxn modelId="{7013F46D-3468-414E-853D-D1D736A48D59}" type="presOf" srcId="{F023F30F-EFDC-6647-B4F9-7EFAF96D209B}" destId="{1745279E-E3E2-2D4F-BEB0-7E6357C3E60C}" srcOrd="0" destOrd="0" presId="urn:microsoft.com/office/officeart/2005/8/layout/process4"/>
    <dgm:cxn modelId="{A0B5E24F-418C-F148-96DC-7AEC6EC56C94}" type="presOf" srcId="{8EC394C8-378E-BA40-932C-B5CD11FCAD60}" destId="{A9D0394B-0279-3145-B7C6-8112DCBFE991}" srcOrd="0" destOrd="0" presId="urn:microsoft.com/office/officeart/2005/8/layout/process4"/>
    <dgm:cxn modelId="{8EA93851-74B3-184C-819E-D856F263DF6F}" type="presOf" srcId="{9005328F-370A-F849-BF47-4E59FCDB9FFA}" destId="{E9993C8D-5D89-464F-A485-B35A62163757}" srcOrd="0" destOrd="0" presId="urn:microsoft.com/office/officeart/2005/8/layout/process4"/>
    <dgm:cxn modelId="{94DDF575-0210-944B-8E27-CC3BB918D943}" srcId="{70CCD894-DEC4-8442-972F-33E1062865F0}" destId="{A403B8F0-FCEF-6A4B-98BC-AD24EB0B226D}" srcOrd="0" destOrd="0" parTransId="{2E5D5CC9-A1DD-3446-94B0-2EFA7B666D68}" sibTransId="{60DCD34E-07EB-A549-A645-512A3796C2E3}"/>
    <dgm:cxn modelId="{F21A9687-8206-364E-B38D-A1B230BA786F}" srcId="{45E6B36B-1717-B84D-A7DE-58DDF4BBBE07}" destId="{0579D974-FF82-3241-BD12-B221AF16B162}" srcOrd="2" destOrd="0" parTransId="{31F80CC3-C639-0D47-8FA6-158365C53944}" sibTransId="{F8951BC8-7EC0-C145-B6A6-7FF157673CA7}"/>
    <dgm:cxn modelId="{79207590-688C-6841-AAC0-23D720C9D86B}" srcId="{45E6B36B-1717-B84D-A7DE-58DDF4BBBE07}" destId="{8EC394C8-378E-BA40-932C-B5CD11FCAD60}" srcOrd="3" destOrd="0" parTransId="{7C90C39E-25C5-8B48-849C-8A1B605736FA}" sibTransId="{690EB075-54FB-124C-9304-07EB48E66B1D}"/>
    <dgm:cxn modelId="{430BD494-03B8-1E49-9148-A4883C47282B}" srcId="{0579D974-FF82-3241-BD12-B221AF16B162}" destId="{1897158B-8354-5F48-8C10-6A813E62395F}" srcOrd="0" destOrd="0" parTransId="{8ECCF6D7-B78F-9849-8160-16CFB8E22D8D}" sibTransId="{570688BF-3311-C044-9B57-D2214F6D947B}"/>
    <dgm:cxn modelId="{DF8CD99B-BF40-B54D-859D-9C522FBF1371}" type="presOf" srcId="{8EC394C8-378E-BA40-932C-B5CD11FCAD60}" destId="{0861ABAE-2EF2-0140-B766-77899BBEEF43}" srcOrd="1" destOrd="0" presId="urn:microsoft.com/office/officeart/2005/8/layout/process4"/>
    <dgm:cxn modelId="{86111EB6-3262-FE45-BA80-6454677005A8}" type="presOf" srcId="{1C1DAB33-E9EB-6D4A-B39D-2D73A4D82CD6}" destId="{307E594F-FEF8-D441-B80E-8AE3893EF18E}" srcOrd="0" destOrd="0" presId="urn:microsoft.com/office/officeart/2005/8/layout/process4"/>
    <dgm:cxn modelId="{9B82A7B8-D72F-634E-81C1-F5CC389FCD8A}" type="presOf" srcId="{028DA164-9F38-F843-BA6B-B8DD771D0621}" destId="{5685929D-B515-F643-8F04-6643B5E58259}" srcOrd="1" destOrd="0" presId="urn:microsoft.com/office/officeart/2005/8/layout/process4"/>
    <dgm:cxn modelId="{B451C1CF-A8A5-B94F-A1AE-AE89EF6DDB8A}" srcId="{028DA164-9F38-F843-BA6B-B8DD771D0621}" destId="{F023F30F-EFDC-6647-B4F9-7EFAF96D209B}" srcOrd="0" destOrd="0" parTransId="{9B41B4BA-23D6-7E4E-9E15-A1D35DB97EBF}" sibTransId="{FAFE4028-38F2-1F4F-8FEE-23C177240851}"/>
    <dgm:cxn modelId="{01D264D1-1196-6341-9BC8-CA296B5D8E82}" srcId="{8EC394C8-378E-BA40-932C-B5CD11FCAD60}" destId="{4B191ED3-AEB7-1D40-A9F8-C21A7211C009}" srcOrd="0" destOrd="0" parTransId="{4BA02881-FA00-8245-A577-E817764EC4A3}" sibTransId="{DCB4CBAF-8DC3-A54F-922C-DAC0CA28832F}"/>
    <dgm:cxn modelId="{CDF14CD3-B823-6048-8231-86A67C0A9105}" type="presOf" srcId="{70CCD894-DEC4-8442-972F-33E1062865F0}" destId="{F0F1D15E-3B13-1741-B654-E91D874B59C4}" srcOrd="0" destOrd="0" presId="urn:microsoft.com/office/officeart/2005/8/layout/process4"/>
    <dgm:cxn modelId="{CDE54AE0-6BB3-954F-81AD-B9B3488A7849}" srcId="{9005328F-370A-F849-BF47-4E59FCDB9FFA}" destId="{1C1DAB33-E9EB-6D4A-B39D-2D73A4D82CD6}" srcOrd="0" destOrd="0" parTransId="{7AC42BB2-60E8-6444-B6C7-0A8F07622F28}" sibTransId="{049E4367-7B76-FD4F-80C6-C9834CCC358C}"/>
    <dgm:cxn modelId="{0F962CEB-13EE-7C4C-BCC1-4E329445A6BB}" srcId="{45E6B36B-1717-B84D-A7DE-58DDF4BBBE07}" destId="{028DA164-9F38-F843-BA6B-B8DD771D0621}" srcOrd="0" destOrd="0" parTransId="{06078893-5167-C342-B75E-B7C55D31F5AB}" sibTransId="{F832848D-1FDA-D742-9462-B94B7D48A31B}"/>
    <dgm:cxn modelId="{2CE727EC-B9F8-AC4A-AFAE-55BB6F1C9C6F}" type="presOf" srcId="{0579D974-FF82-3241-BD12-B221AF16B162}" destId="{9483CD6E-5EE8-454E-A45C-002FF445B1C5}" srcOrd="1" destOrd="0" presId="urn:microsoft.com/office/officeart/2005/8/layout/process4"/>
    <dgm:cxn modelId="{E5C4FCD2-472B-3C4B-A689-293F9E0317E2}" type="presParOf" srcId="{3F5AB2C2-3F6B-984E-A42D-5C8DEA516A04}" destId="{FCE0B94B-BAF5-B74B-BFF8-F99E6EF28DD9}" srcOrd="0" destOrd="0" presId="urn:microsoft.com/office/officeart/2005/8/layout/process4"/>
    <dgm:cxn modelId="{69F62B99-6BDD-6F4C-8C8B-0C508999FC4E}" type="presParOf" srcId="{FCE0B94B-BAF5-B74B-BFF8-F99E6EF28DD9}" destId="{E9993C8D-5D89-464F-A485-B35A62163757}" srcOrd="0" destOrd="0" presId="urn:microsoft.com/office/officeart/2005/8/layout/process4"/>
    <dgm:cxn modelId="{A41AB2BB-9507-5F49-9B5B-0994E8F33AED}" type="presParOf" srcId="{FCE0B94B-BAF5-B74B-BFF8-F99E6EF28DD9}" destId="{4168B411-B6F3-F04F-AC63-D43CD7AD6B92}" srcOrd="1" destOrd="0" presId="urn:microsoft.com/office/officeart/2005/8/layout/process4"/>
    <dgm:cxn modelId="{C24A7D4E-D9FA-8A49-972A-F2A29C383636}" type="presParOf" srcId="{FCE0B94B-BAF5-B74B-BFF8-F99E6EF28DD9}" destId="{2DE782CB-0991-2741-B213-D8AFC8EB658A}" srcOrd="2" destOrd="0" presId="urn:microsoft.com/office/officeart/2005/8/layout/process4"/>
    <dgm:cxn modelId="{0357D91D-0BA2-644D-8A9D-18CFE882D933}" type="presParOf" srcId="{2DE782CB-0991-2741-B213-D8AFC8EB658A}" destId="{307E594F-FEF8-D441-B80E-8AE3893EF18E}" srcOrd="0" destOrd="0" presId="urn:microsoft.com/office/officeart/2005/8/layout/process4"/>
    <dgm:cxn modelId="{30511F3D-DC81-EA49-84A6-3F8B614DDE42}" type="presParOf" srcId="{3F5AB2C2-3F6B-984E-A42D-5C8DEA516A04}" destId="{E6E64FF0-2D95-F54E-9E6A-F193DE55953E}" srcOrd="1" destOrd="0" presId="urn:microsoft.com/office/officeart/2005/8/layout/process4"/>
    <dgm:cxn modelId="{05BE1FA4-6AEC-434B-BD35-2EA90B822C81}" type="presParOf" srcId="{3F5AB2C2-3F6B-984E-A42D-5C8DEA516A04}" destId="{0C613A6D-3BCF-D443-A1B2-54E4D2078093}" srcOrd="2" destOrd="0" presId="urn:microsoft.com/office/officeart/2005/8/layout/process4"/>
    <dgm:cxn modelId="{D3A6BFE4-FA47-2748-A48C-85F340A422CA}" type="presParOf" srcId="{0C613A6D-3BCF-D443-A1B2-54E4D2078093}" destId="{A9D0394B-0279-3145-B7C6-8112DCBFE991}" srcOrd="0" destOrd="0" presId="urn:microsoft.com/office/officeart/2005/8/layout/process4"/>
    <dgm:cxn modelId="{1FB0A647-1090-D443-AF5A-EB34EC86ED68}" type="presParOf" srcId="{0C613A6D-3BCF-D443-A1B2-54E4D2078093}" destId="{0861ABAE-2EF2-0140-B766-77899BBEEF43}" srcOrd="1" destOrd="0" presId="urn:microsoft.com/office/officeart/2005/8/layout/process4"/>
    <dgm:cxn modelId="{7FCB536C-F3A3-C647-9E1A-E060A608642C}" type="presParOf" srcId="{0C613A6D-3BCF-D443-A1B2-54E4D2078093}" destId="{EBC4BFB4-CC7D-4247-BCB4-01565EFCE402}" srcOrd="2" destOrd="0" presId="urn:microsoft.com/office/officeart/2005/8/layout/process4"/>
    <dgm:cxn modelId="{0980D21F-7AFD-4446-93B1-399BFE7C0423}" type="presParOf" srcId="{EBC4BFB4-CC7D-4247-BCB4-01565EFCE402}" destId="{72D363D4-5CB4-D242-A1DF-C0D20DFE8B7A}" srcOrd="0" destOrd="0" presId="urn:microsoft.com/office/officeart/2005/8/layout/process4"/>
    <dgm:cxn modelId="{40312478-54F1-5141-8083-1EA8FF36401A}" type="presParOf" srcId="{3F5AB2C2-3F6B-984E-A42D-5C8DEA516A04}" destId="{A29E48D2-4D2B-E544-9151-EF0B1281BC1C}" srcOrd="3" destOrd="0" presId="urn:microsoft.com/office/officeart/2005/8/layout/process4"/>
    <dgm:cxn modelId="{02D0B094-47E7-F648-AE07-65BD7860BED7}" type="presParOf" srcId="{3F5AB2C2-3F6B-984E-A42D-5C8DEA516A04}" destId="{5A32C3E7-DC98-7E45-8819-A9DBDC1EB9C3}" srcOrd="4" destOrd="0" presId="urn:microsoft.com/office/officeart/2005/8/layout/process4"/>
    <dgm:cxn modelId="{CA051D3F-C77D-5643-B2A3-641E9EB1A59D}" type="presParOf" srcId="{5A32C3E7-DC98-7E45-8819-A9DBDC1EB9C3}" destId="{18503753-4A6D-C746-8FC7-C3D9C40B0859}" srcOrd="0" destOrd="0" presId="urn:microsoft.com/office/officeart/2005/8/layout/process4"/>
    <dgm:cxn modelId="{A08A5A58-8C4F-E249-B715-10039942EE17}" type="presParOf" srcId="{5A32C3E7-DC98-7E45-8819-A9DBDC1EB9C3}" destId="{9483CD6E-5EE8-454E-A45C-002FF445B1C5}" srcOrd="1" destOrd="0" presId="urn:microsoft.com/office/officeart/2005/8/layout/process4"/>
    <dgm:cxn modelId="{D6988CB3-EDF3-4340-8A63-54848FA5A6C0}" type="presParOf" srcId="{5A32C3E7-DC98-7E45-8819-A9DBDC1EB9C3}" destId="{58DAE979-4CCD-EF44-AC90-5591EA8112F6}" srcOrd="2" destOrd="0" presId="urn:microsoft.com/office/officeart/2005/8/layout/process4"/>
    <dgm:cxn modelId="{BCD311C9-199D-9D4F-BB8C-460C5A84C161}" type="presParOf" srcId="{58DAE979-4CCD-EF44-AC90-5591EA8112F6}" destId="{C4D8BC82-811D-9347-93A8-591837E8DBB2}" srcOrd="0" destOrd="0" presId="urn:microsoft.com/office/officeart/2005/8/layout/process4"/>
    <dgm:cxn modelId="{00A1BBA8-7BB7-B44A-BB93-1102E68823C9}" type="presParOf" srcId="{3F5AB2C2-3F6B-984E-A42D-5C8DEA516A04}" destId="{169D1942-4F4B-B747-AE6A-F3CAB4A08B9C}" srcOrd="5" destOrd="0" presId="urn:microsoft.com/office/officeart/2005/8/layout/process4"/>
    <dgm:cxn modelId="{310577E3-3925-CE4A-B3BF-EACC259A9914}" type="presParOf" srcId="{3F5AB2C2-3F6B-984E-A42D-5C8DEA516A04}" destId="{3A0426EF-B432-2346-AB25-E0F9D0B76A25}" srcOrd="6" destOrd="0" presId="urn:microsoft.com/office/officeart/2005/8/layout/process4"/>
    <dgm:cxn modelId="{587BEEF3-0E47-CB49-9FCA-A9CC9DEF5DB9}" type="presParOf" srcId="{3A0426EF-B432-2346-AB25-E0F9D0B76A25}" destId="{F0F1D15E-3B13-1741-B654-E91D874B59C4}" srcOrd="0" destOrd="0" presId="urn:microsoft.com/office/officeart/2005/8/layout/process4"/>
    <dgm:cxn modelId="{9B881464-7D4E-3444-AD62-E7A074464072}" type="presParOf" srcId="{3A0426EF-B432-2346-AB25-E0F9D0B76A25}" destId="{69F269C5-D99D-2D43-A367-CC8811A07591}" srcOrd="1" destOrd="0" presId="urn:microsoft.com/office/officeart/2005/8/layout/process4"/>
    <dgm:cxn modelId="{0B9A06C9-FFF7-D44D-952B-0B97936ED7AF}" type="presParOf" srcId="{3A0426EF-B432-2346-AB25-E0F9D0B76A25}" destId="{F9545831-CE03-5C44-860A-44343EC5BD4D}" srcOrd="2" destOrd="0" presId="urn:microsoft.com/office/officeart/2005/8/layout/process4"/>
    <dgm:cxn modelId="{AA7A8347-25FA-B54D-9D13-B7AF991E352D}" type="presParOf" srcId="{F9545831-CE03-5C44-860A-44343EC5BD4D}" destId="{043E78A2-628F-8846-9733-3DEA192EA1CF}" srcOrd="0" destOrd="0" presId="urn:microsoft.com/office/officeart/2005/8/layout/process4"/>
    <dgm:cxn modelId="{FFA3447B-87B2-004D-8209-B617CE451079}" type="presParOf" srcId="{3F5AB2C2-3F6B-984E-A42D-5C8DEA516A04}" destId="{5108D900-BB12-5B4A-BEC3-2908EABAFE4B}" srcOrd="7" destOrd="0" presId="urn:microsoft.com/office/officeart/2005/8/layout/process4"/>
    <dgm:cxn modelId="{39321FAF-E317-384B-8B5B-C4981DAC1108}" type="presParOf" srcId="{3F5AB2C2-3F6B-984E-A42D-5C8DEA516A04}" destId="{D3E4A0A3-0E9F-134F-8DCD-DAFDBC821093}" srcOrd="8" destOrd="0" presId="urn:microsoft.com/office/officeart/2005/8/layout/process4"/>
    <dgm:cxn modelId="{DCC7A322-007B-F84E-8651-A8B9C1015786}" type="presParOf" srcId="{D3E4A0A3-0E9F-134F-8DCD-DAFDBC821093}" destId="{3C8A61E2-55C2-7F47-9B4D-57A0E0A6034A}" srcOrd="0" destOrd="0" presId="urn:microsoft.com/office/officeart/2005/8/layout/process4"/>
    <dgm:cxn modelId="{E9402F51-3797-BE44-9B5F-55B555A61A56}" type="presParOf" srcId="{D3E4A0A3-0E9F-134F-8DCD-DAFDBC821093}" destId="{5685929D-B515-F643-8F04-6643B5E58259}" srcOrd="1" destOrd="0" presId="urn:microsoft.com/office/officeart/2005/8/layout/process4"/>
    <dgm:cxn modelId="{D233E070-EB1E-E341-8B6B-BFD1D313F942}" type="presParOf" srcId="{D3E4A0A3-0E9F-134F-8DCD-DAFDBC821093}" destId="{44889B2C-EDAC-8C4B-8C26-AB301FA4D76E}" srcOrd="2" destOrd="0" presId="urn:microsoft.com/office/officeart/2005/8/layout/process4"/>
    <dgm:cxn modelId="{7B989685-3BEF-3148-AD83-FB028DB0909B}" type="presParOf" srcId="{44889B2C-EDAC-8C4B-8C26-AB301FA4D76E}" destId="{1745279E-E3E2-2D4F-BEB0-7E6357C3E60C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5E6B36B-1717-B84D-A7DE-58DDF4BBBE07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GB"/>
        </a:p>
      </dgm:t>
    </dgm:pt>
    <dgm:pt modelId="{028DA164-9F38-F843-BA6B-B8DD771D0621}">
      <dgm:prSet/>
      <dgm:spPr/>
      <dgm:t>
        <a:bodyPr/>
        <a:lstStyle/>
        <a:p>
          <a:r>
            <a:rPr lang="en-US" b="1" dirty="0"/>
            <a:t>Preprocessing</a:t>
          </a:r>
          <a:endParaRPr lang="en-NZ" dirty="0"/>
        </a:p>
      </dgm:t>
    </dgm:pt>
    <dgm:pt modelId="{06078893-5167-C342-B75E-B7C55D31F5AB}" type="parTrans" cxnId="{0F962CEB-13EE-7C4C-BCC1-4E329445A6BB}">
      <dgm:prSet/>
      <dgm:spPr/>
      <dgm:t>
        <a:bodyPr/>
        <a:lstStyle/>
        <a:p>
          <a:endParaRPr lang="en-GB"/>
        </a:p>
      </dgm:t>
    </dgm:pt>
    <dgm:pt modelId="{F832848D-1FDA-D742-9462-B94B7D48A31B}" type="sibTrans" cxnId="{0F962CEB-13EE-7C4C-BCC1-4E329445A6BB}">
      <dgm:prSet/>
      <dgm:spPr/>
      <dgm:t>
        <a:bodyPr/>
        <a:lstStyle/>
        <a:p>
          <a:endParaRPr lang="en-GB"/>
        </a:p>
      </dgm:t>
    </dgm:pt>
    <dgm:pt modelId="{F023F30F-EFDC-6647-B4F9-7EFAF96D209B}">
      <dgm:prSet/>
      <dgm:spPr>
        <a:blipFill>
          <a:blip xmlns:r="http://schemas.openxmlformats.org/officeDocument/2006/relationships" r:embed="rId1"/>
          <a:stretch>
            <a:fillRect t="-7407" b="-1481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B41B4BA-23D6-7E4E-9E15-A1D35DB97EBF}" type="parTrans" cxnId="{B451C1CF-A8A5-B94F-A1AE-AE89EF6DDB8A}">
      <dgm:prSet/>
      <dgm:spPr/>
      <dgm:t>
        <a:bodyPr/>
        <a:lstStyle/>
        <a:p>
          <a:endParaRPr lang="en-GB"/>
        </a:p>
      </dgm:t>
    </dgm:pt>
    <dgm:pt modelId="{FAFE4028-38F2-1F4F-8FEE-23C177240851}" type="sibTrans" cxnId="{B451C1CF-A8A5-B94F-A1AE-AE89EF6DDB8A}">
      <dgm:prSet/>
      <dgm:spPr/>
      <dgm:t>
        <a:bodyPr/>
        <a:lstStyle/>
        <a:p>
          <a:endParaRPr lang="en-GB"/>
        </a:p>
      </dgm:t>
    </dgm:pt>
    <dgm:pt modelId="{70CCD894-DEC4-8442-972F-33E1062865F0}">
      <dgm:prSet/>
      <dgm:spPr/>
      <dgm:t>
        <a:bodyPr/>
        <a:lstStyle/>
        <a:p>
          <a:r>
            <a:rPr lang="en-US" b="1"/>
            <a:t>Encoding</a:t>
          </a:r>
          <a:endParaRPr lang="en-NZ"/>
        </a:p>
      </dgm:t>
    </dgm:pt>
    <dgm:pt modelId="{FA866E08-906B-414C-833E-B716BFF99DCB}" type="parTrans" cxnId="{64877E13-4C82-CA47-A3CC-ADD24F876BFF}">
      <dgm:prSet/>
      <dgm:spPr/>
      <dgm:t>
        <a:bodyPr/>
        <a:lstStyle/>
        <a:p>
          <a:endParaRPr lang="en-GB"/>
        </a:p>
      </dgm:t>
    </dgm:pt>
    <dgm:pt modelId="{E9552867-3CD8-5E4D-8A23-65FC6576C03F}" type="sibTrans" cxnId="{64877E13-4C82-CA47-A3CC-ADD24F876BFF}">
      <dgm:prSet/>
      <dgm:spPr/>
      <dgm:t>
        <a:bodyPr/>
        <a:lstStyle/>
        <a:p>
          <a:endParaRPr lang="en-GB"/>
        </a:p>
      </dgm:t>
    </dgm:pt>
    <dgm:pt modelId="{A403B8F0-FCEF-6A4B-98BC-AD24EB0B226D}">
      <dgm:prSet/>
      <dgm:spPr>
        <a:blipFill>
          <a:blip xmlns:r="http://schemas.openxmlformats.org/officeDocument/2006/relationships" r:embed="rId2"/>
          <a:stretch>
            <a:fillRect t="-3571" b="-14286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E5D5CC9-A1DD-3446-94B0-2EFA7B666D68}" type="parTrans" cxnId="{94DDF575-0210-944B-8E27-CC3BB918D943}">
      <dgm:prSet/>
      <dgm:spPr/>
      <dgm:t>
        <a:bodyPr/>
        <a:lstStyle/>
        <a:p>
          <a:endParaRPr lang="en-GB"/>
        </a:p>
      </dgm:t>
    </dgm:pt>
    <dgm:pt modelId="{60DCD34E-07EB-A549-A645-512A3796C2E3}" type="sibTrans" cxnId="{94DDF575-0210-944B-8E27-CC3BB918D943}">
      <dgm:prSet/>
      <dgm:spPr/>
      <dgm:t>
        <a:bodyPr/>
        <a:lstStyle/>
        <a:p>
          <a:endParaRPr lang="en-GB"/>
        </a:p>
      </dgm:t>
    </dgm:pt>
    <dgm:pt modelId="{0579D974-FF82-3241-BD12-B221AF16B162}">
      <dgm:prSet/>
      <dgm:spPr/>
      <dgm:t>
        <a:bodyPr/>
        <a:lstStyle/>
        <a:p>
          <a:r>
            <a:rPr lang="en-US" b="1"/>
            <a:t>Data:</a:t>
          </a:r>
          <a:endParaRPr lang="en-NZ"/>
        </a:p>
      </dgm:t>
    </dgm:pt>
    <dgm:pt modelId="{31F80CC3-C639-0D47-8FA6-158365C53944}" type="parTrans" cxnId="{F21A9687-8206-364E-B38D-A1B230BA786F}">
      <dgm:prSet/>
      <dgm:spPr/>
      <dgm:t>
        <a:bodyPr/>
        <a:lstStyle/>
        <a:p>
          <a:endParaRPr lang="en-GB"/>
        </a:p>
      </dgm:t>
    </dgm:pt>
    <dgm:pt modelId="{F8951BC8-7EC0-C145-B6A6-7FF157673CA7}" type="sibTrans" cxnId="{F21A9687-8206-364E-B38D-A1B230BA786F}">
      <dgm:prSet/>
      <dgm:spPr/>
      <dgm:t>
        <a:bodyPr/>
        <a:lstStyle/>
        <a:p>
          <a:endParaRPr lang="en-GB"/>
        </a:p>
      </dgm:t>
    </dgm:pt>
    <dgm:pt modelId="{1897158B-8354-5F48-8C10-6A813E62395F}">
      <dgm:prSet/>
      <dgm:spPr>
        <a:blipFill>
          <a:blip xmlns:r="http://schemas.openxmlformats.org/officeDocument/2006/relationships" r:embed="rId3"/>
          <a:stretch>
            <a:fillRect t="-3571" b="-14286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ECCF6D7-B78F-9849-8160-16CFB8E22D8D}" type="parTrans" cxnId="{430BD494-03B8-1E49-9148-A4883C47282B}">
      <dgm:prSet/>
      <dgm:spPr/>
      <dgm:t>
        <a:bodyPr/>
        <a:lstStyle/>
        <a:p>
          <a:endParaRPr lang="en-GB"/>
        </a:p>
      </dgm:t>
    </dgm:pt>
    <dgm:pt modelId="{570688BF-3311-C044-9B57-D2214F6D947B}" type="sibTrans" cxnId="{430BD494-03B8-1E49-9148-A4883C47282B}">
      <dgm:prSet/>
      <dgm:spPr/>
      <dgm:t>
        <a:bodyPr/>
        <a:lstStyle/>
        <a:p>
          <a:endParaRPr lang="en-GB"/>
        </a:p>
      </dgm:t>
    </dgm:pt>
    <dgm:pt modelId="{8EC394C8-378E-BA40-932C-B5CD11FCAD60}">
      <dgm:prSet/>
      <dgm:spPr/>
      <dgm:t>
        <a:bodyPr/>
        <a:lstStyle/>
        <a:p>
          <a:r>
            <a:rPr lang="en-US" b="1"/>
            <a:t>Objective:</a:t>
          </a:r>
          <a:endParaRPr lang="en-NZ"/>
        </a:p>
      </dgm:t>
    </dgm:pt>
    <dgm:pt modelId="{7C90C39E-25C5-8B48-849C-8A1B605736FA}" type="parTrans" cxnId="{79207590-688C-6841-AAC0-23D720C9D86B}">
      <dgm:prSet/>
      <dgm:spPr/>
      <dgm:t>
        <a:bodyPr/>
        <a:lstStyle/>
        <a:p>
          <a:endParaRPr lang="en-GB"/>
        </a:p>
      </dgm:t>
    </dgm:pt>
    <dgm:pt modelId="{690EB075-54FB-124C-9304-07EB48E66B1D}" type="sibTrans" cxnId="{79207590-688C-6841-AAC0-23D720C9D86B}">
      <dgm:prSet/>
      <dgm:spPr/>
      <dgm:t>
        <a:bodyPr/>
        <a:lstStyle/>
        <a:p>
          <a:endParaRPr lang="en-GB"/>
        </a:p>
      </dgm:t>
    </dgm:pt>
    <dgm:pt modelId="{4B191ED3-AEB7-1D40-A9F8-C21A7211C009}">
      <dgm:prSet/>
      <dgm:spPr>
        <a:blipFill>
          <a:blip xmlns:r="http://schemas.openxmlformats.org/officeDocument/2006/relationships" r:embed="rId4"/>
          <a:stretch>
            <a:fillRect t="-7143" b="-14286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BA02881-FA00-8245-A577-E817764EC4A3}" type="parTrans" cxnId="{01D264D1-1196-6341-9BC8-CA296B5D8E82}">
      <dgm:prSet/>
      <dgm:spPr/>
      <dgm:t>
        <a:bodyPr/>
        <a:lstStyle/>
        <a:p>
          <a:endParaRPr lang="en-GB"/>
        </a:p>
      </dgm:t>
    </dgm:pt>
    <dgm:pt modelId="{DCB4CBAF-8DC3-A54F-922C-DAC0CA28832F}" type="sibTrans" cxnId="{01D264D1-1196-6341-9BC8-CA296B5D8E82}">
      <dgm:prSet/>
      <dgm:spPr/>
      <dgm:t>
        <a:bodyPr/>
        <a:lstStyle/>
        <a:p>
          <a:endParaRPr lang="en-GB"/>
        </a:p>
      </dgm:t>
    </dgm:pt>
    <dgm:pt modelId="{9005328F-370A-F849-BF47-4E59FCDB9FFA}">
      <dgm:prSet/>
      <dgm:spPr/>
      <dgm:t>
        <a:bodyPr/>
        <a:lstStyle/>
        <a:p>
          <a:r>
            <a:rPr lang="en-US" b="1"/>
            <a:t>Optimisation:</a:t>
          </a:r>
          <a:endParaRPr lang="en-NZ"/>
        </a:p>
      </dgm:t>
    </dgm:pt>
    <dgm:pt modelId="{E40110E1-44DF-8741-93B9-37763802445F}" type="parTrans" cxnId="{345F6B48-F9A5-A448-BED3-E462FC40D897}">
      <dgm:prSet/>
      <dgm:spPr/>
      <dgm:t>
        <a:bodyPr/>
        <a:lstStyle/>
        <a:p>
          <a:endParaRPr lang="en-GB"/>
        </a:p>
      </dgm:t>
    </dgm:pt>
    <dgm:pt modelId="{465288A7-FFA9-9845-BA92-225EDF8238B2}" type="sibTrans" cxnId="{345F6B48-F9A5-A448-BED3-E462FC40D897}">
      <dgm:prSet/>
      <dgm:spPr/>
      <dgm:t>
        <a:bodyPr/>
        <a:lstStyle/>
        <a:p>
          <a:endParaRPr lang="en-GB"/>
        </a:p>
      </dgm:t>
    </dgm:pt>
    <dgm:pt modelId="{1C1DAB33-E9EB-6D4A-B39D-2D73A4D82CD6}">
      <dgm:prSet/>
      <dgm:spPr>
        <a:blipFill>
          <a:blip xmlns:r="http://schemas.openxmlformats.org/officeDocument/2006/relationships" r:embed="rId5"/>
          <a:stretch>
            <a:fillRect t="-10714" b="-714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AC42BB2-60E8-6444-B6C7-0A8F07622F28}" type="parTrans" cxnId="{CDE54AE0-6BB3-954F-81AD-B9B3488A7849}">
      <dgm:prSet/>
      <dgm:spPr/>
      <dgm:t>
        <a:bodyPr/>
        <a:lstStyle/>
        <a:p>
          <a:endParaRPr lang="en-GB"/>
        </a:p>
      </dgm:t>
    </dgm:pt>
    <dgm:pt modelId="{049E4367-7B76-FD4F-80C6-C9834CCC358C}" type="sibTrans" cxnId="{CDE54AE0-6BB3-954F-81AD-B9B3488A7849}">
      <dgm:prSet/>
      <dgm:spPr/>
      <dgm:t>
        <a:bodyPr/>
        <a:lstStyle/>
        <a:p>
          <a:endParaRPr lang="en-GB"/>
        </a:p>
      </dgm:t>
    </dgm:pt>
    <dgm:pt modelId="{3F5AB2C2-3F6B-984E-A42D-5C8DEA516A04}" type="pres">
      <dgm:prSet presAssocID="{45E6B36B-1717-B84D-A7DE-58DDF4BBBE07}" presName="Name0" presStyleCnt="0">
        <dgm:presLayoutVars>
          <dgm:dir/>
          <dgm:animLvl val="lvl"/>
          <dgm:resizeHandles val="exact"/>
        </dgm:presLayoutVars>
      </dgm:prSet>
      <dgm:spPr/>
    </dgm:pt>
    <dgm:pt modelId="{FCE0B94B-BAF5-B74B-BFF8-F99E6EF28DD9}" type="pres">
      <dgm:prSet presAssocID="{9005328F-370A-F849-BF47-4E59FCDB9FFA}" presName="boxAndChildren" presStyleCnt="0"/>
      <dgm:spPr/>
    </dgm:pt>
    <dgm:pt modelId="{E9993C8D-5D89-464F-A485-B35A62163757}" type="pres">
      <dgm:prSet presAssocID="{9005328F-370A-F849-BF47-4E59FCDB9FFA}" presName="parentTextBox" presStyleLbl="node1" presStyleIdx="0" presStyleCnt="5"/>
      <dgm:spPr/>
    </dgm:pt>
    <dgm:pt modelId="{4168B411-B6F3-F04F-AC63-D43CD7AD6B92}" type="pres">
      <dgm:prSet presAssocID="{9005328F-370A-F849-BF47-4E59FCDB9FFA}" presName="entireBox" presStyleLbl="node1" presStyleIdx="0" presStyleCnt="5"/>
      <dgm:spPr/>
    </dgm:pt>
    <dgm:pt modelId="{2DE782CB-0991-2741-B213-D8AFC8EB658A}" type="pres">
      <dgm:prSet presAssocID="{9005328F-370A-F849-BF47-4E59FCDB9FFA}" presName="descendantBox" presStyleCnt="0"/>
      <dgm:spPr/>
    </dgm:pt>
    <dgm:pt modelId="{307E594F-FEF8-D441-B80E-8AE3893EF18E}" type="pres">
      <dgm:prSet presAssocID="{1C1DAB33-E9EB-6D4A-B39D-2D73A4D82CD6}" presName="childTextBox" presStyleLbl="fgAccFollowNode1" presStyleIdx="0" presStyleCnt="5">
        <dgm:presLayoutVars>
          <dgm:bulletEnabled val="1"/>
        </dgm:presLayoutVars>
      </dgm:prSet>
      <dgm:spPr/>
    </dgm:pt>
    <dgm:pt modelId="{E6E64FF0-2D95-F54E-9E6A-F193DE55953E}" type="pres">
      <dgm:prSet presAssocID="{690EB075-54FB-124C-9304-07EB48E66B1D}" presName="sp" presStyleCnt="0"/>
      <dgm:spPr/>
    </dgm:pt>
    <dgm:pt modelId="{0C613A6D-3BCF-D443-A1B2-54E4D2078093}" type="pres">
      <dgm:prSet presAssocID="{8EC394C8-378E-BA40-932C-B5CD11FCAD60}" presName="arrowAndChildren" presStyleCnt="0"/>
      <dgm:spPr/>
    </dgm:pt>
    <dgm:pt modelId="{A9D0394B-0279-3145-B7C6-8112DCBFE991}" type="pres">
      <dgm:prSet presAssocID="{8EC394C8-378E-BA40-932C-B5CD11FCAD60}" presName="parentTextArrow" presStyleLbl="node1" presStyleIdx="0" presStyleCnt="5"/>
      <dgm:spPr/>
    </dgm:pt>
    <dgm:pt modelId="{0861ABAE-2EF2-0140-B766-77899BBEEF43}" type="pres">
      <dgm:prSet presAssocID="{8EC394C8-378E-BA40-932C-B5CD11FCAD60}" presName="arrow" presStyleLbl="node1" presStyleIdx="1" presStyleCnt="5"/>
      <dgm:spPr/>
    </dgm:pt>
    <dgm:pt modelId="{EBC4BFB4-CC7D-4247-BCB4-01565EFCE402}" type="pres">
      <dgm:prSet presAssocID="{8EC394C8-378E-BA40-932C-B5CD11FCAD60}" presName="descendantArrow" presStyleCnt="0"/>
      <dgm:spPr/>
    </dgm:pt>
    <dgm:pt modelId="{72D363D4-5CB4-D242-A1DF-C0D20DFE8B7A}" type="pres">
      <dgm:prSet presAssocID="{4B191ED3-AEB7-1D40-A9F8-C21A7211C009}" presName="childTextArrow" presStyleLbl="fgAccFollowNode1" presStyleIdx="1" presStyleCnt="5">
        <dgm:presLayoutVars>
          <dgm:bulletEnabled val="1"/>
        </dgm:presLayoutVars>
      </dgm:prSet>
      <dgm:spPr/>
    </dgm:pt>
    <dgm:pt modelId="{A29E48D2-4D2B-E544-9151-EF0B1281BC1C}" type="pres">
      <dgm:prSet presAssocID="{F8951BC8-7EC0-C145-B6A6-7FF157673CA7}" presName="sp" presStyleCnt="0"/>
      <dgm:spPr/>
    </dgm:pt>
    <dgm:pt modelId="{5A32C3E7-DC98-7E45-8819-A9DBDC1EB9C3}" type="pres">
      <dgm:prSet presAssocID="{0579D974-FF82-3241-BD12-B221AF16B162}" presName="arrowAndChildren" presStyleCnt="0"/>
      <dgm:spPr/>
    </dgm:pt>
    <dgm:pt modelId="{18503753-4A6D-C746-8FC7-C3D9C40B0859}" type="pres">
      <dgm:prSet presAssocID="{0579D974-FF82-3241-BD12-B221AF16B162}" presName="parentTextArrow" presStyleLbl="node1" presStyleIdx="1" presStyleCnt="5"/>
      <dgm:spPr/>
    </dgm:pt>
    <dgm:pt modelId="{9483CD6E-5EE8-454E-A45C-002FF445B1C5}" type="pres">
      <dgm:prSet presAssocID="{0579D974-FF82-3241-BD12-B221AF16B162}" presName="arrow" presStyleLbl="node1" presStyleIdx="2" presStyleCnt="5"/>
      <dgm:spPr/>
    </dgm:pt>
    <dgm:pt modelId="{58DAE979-4CCD-EF44-AC90-5591EA8112F6}" type="pres">
      <dgm:prSet presAssocID="{0579D974-FF82-3241-BD12-B221AF16B162}" presName="descendantArrow" presStyleCnt="0"/>
      <dgm:spPr/>
    </dgm:pt>
    <dgm:pt modelId="{C4D8BC82-811D-9347-93A8-591837E8DBB2}" type="pres">
      <dgm:prSet presAssocID="{1897158B-8354-5F48-8C10-6A813E62395F}" presName="childTextArrow" presStyleLbl="fgAccFollowNode1" presStyleIdx="2" presStyleCnt="5">
        <dgm:presLayoutVars>
          <dgm:bulletEnabled val="1"/>
        </dgm:presLayoutVars>
      </dgm:prSet>
      <dgm:spPr/>
    </dgm:pt>
    <dgm:pt modelId="{169D1942-4F4B-B747-AE6A-F3CAB4A08B9C}" type="pres">
      <dgm:prSet presAssocID="{E9552867-3CD8-5E4D-8A23-65FC6576C03F}" presName="sp" presStyleCnt="0"/>
      <dgm:spPr/>
    </dgm:pt>
    <dgm:pt modelId="{3A0426EF-B432-2346-AB25-E0F9D0B76A25}" type="pres">
      <dgm:prSet presAssocID="{70CCD894-DEC4-8442-972F-33E1062865F0}" presName="arrowAndChildren" presStyleCnt="0"/>
      <dgm:spPr/>
    </dgm:pt>
    <dgm:pt modelId="{F0F1D15E-3B13-1741-B654-E91D874B59C4}" type="pres">
      <dgm:prSet presAssocID="{70CCD894-DEC4-8442-972F-33E1062865F0}" presName="parentTextArrow" presStyleLbl="node1" presStyleIdx="2" presStyleCnt="5"/>
      <dgm:spPr/>
    </dgm:pt>
    <dgm:pt modelId="{69F269C5-D99D-2D43-A367-CC8811A07591}" type="pres">
      <dgm:prSet presAssocID="{70CCD894-DEC4-8442-972F-33E1062865F0}" presName="arrow" presStyleLbl="node1" presStyleIdx="3" presStyleCnt="5"/>
      <dgm:spPr/>
    </dgm:pt>
    <dgm:pt modelId="{F9545831-CE03-5C44-860A-44343EC5BD4D}" type="pres">
      <dgm:prSet presAssocID="{70CCD894-DEC4-8442-972F-33E1062865F0}" presName="descendantArrow" presStyleCnt="0"/>
      <dgm:spPr/>
    </dgm:pt>
    <dgm:pt modelId="{043E78A2-628F-8846-9733-3DEA192EA1CF}" type="pres">
      <dgm:prSet presAssocID="{A403B8F0-FCEF-6A4B-98BC-AD24EB0B226D}" presName="childTextArrow" presStyleLbl="fgAccFollowNode1" presStyleIdx="3" presStyleCnt="5">
        <dgm:presLayoutVars>
          <dgm:bulletEnabled val="1"/>
        </dgm:presLayoutVars>
      </dgm:prSet>
      <dgm:spPr/>
    </dgm:pt>
    <dgm:pt modelId="{5108D900-BB12-5B4A-BEC3-2908EABAFE4B}" type="pres">
      <dgm:prSet presAssocID="{F832848D-1FDA-D742-9462-B94B7D48A31B}" presName="sp" presStyleCnt="0"/>
      <dgm:spPr/>
    </dgm:pt>
    <dgm:pt modelId="{D3E4A0A3-0E9F-134F-8DCD-DAFDBC821093}" type="pres">
      <dgm:prSet presAssocID="{028DA164-9F38-F843-BA6B-B8DD771D0621}" presName="arrowAndChildren" presStyleCnt="0"/>
      <dgm:spPr/>
    </dgm:pt>
    <dgm:pt modelId="{3C8A61E2-55C2-7F47-9B4D-57A0E0A6034A}" type="pres">
      <dgm:prSet presAssocID="{028DA164-9F38-F843-BA6B-B8DD771D0621}" presName="parentTextArrow" presStyleLbl="node1" presStyleIdx="3" presStyleCnt="5"/>
      <dgm:spPr/>
    </dgm:pt>
    <dgm:pt modelId="{5685929D-B515-F643-8F04-6643B5E58259}" type="pres">
      <dgm:prSet presAssocID="{028DA164-9F38-F843-BA6B-B8DD771D0621}" presName="arrow" presStyleLbl="node1" presStyleIdx="4" presStyleCnt="5"/>
      <dgm:spPr/>
    </dgm:pt>
    <dgm:pt modelId="{44889B2C-EDAC-8C4B-8C26-AB301FA4D76E}" type="pres">
      <dgm:prSet presAssocID="{028DA164-9F38-F843-BA6B-B8DD771D0621}" presName="descendantArrow" presStyleCnt="0"/>
      <dgm:spPr/>
    </dgm:pt>
    <dgm:pt modelId="{1745279E-E3E2-2D4F-BEB0-7E6357C3E60C}" type="pres">
      <dgm:prSet presAssocID="{F023F30F-EFDC-6647-B4F9-7EFAF96D209B}" presName="childTextArrow" presStyleLbl="fgAccFollowNode1" presStyleIdx="4" presStyleCnt="5">
        <dgm:presLayoutVars>
          <dgm:bulletEnabled val="1"/>
        </dgm:presLayoutVars>
      </dgm:prSet>
      <dgm:spPr/>
    </dgm:pt>
  </dgm:ptLst>
  <dgm:cxnLst>
    <dgm:cxn modelId="{DB852F04-9F94-A54A-9014-19DC42729AD1}" type="presOf" srcId="{1897158B-8354-5F48-8C10-6A813E62395F}" destId="{C4D8BC82-811D-9347-93A8-591837E8DBB2}" srcOrd="0" destOrd="0" presId="urn:microsoft.com/office/officeart/2005/8/layout/process4"/>
    <dgm:cxn modelId="{0596E60C-4505-084D-A01C-131AE96CFD95}" type="presOf" srcId="{45E6B36B-1717-B84D-A7DE-58DDF4BBBE07}" destId="{3F5AB2C2-3F6B-984E-A42D-5C8DEA516A04}" srcOrd="0" destOrd="0" presId="urn:microsoft.com/office/officeart/2005/8/layout/process4"/>
    <dgm:cxn modelId="{67C7380D-61ED-3943-B896-0FF991ACB1C1}" type="presOf" srcId="{028DA164-9F38-F843-BA6B-B8DD771D0621}" destId="{3C8A61E2-55C2-7F47-9B4D-57A0E0A6034A}" srcOrd="0" destOrd="0" presId="urn:microsoft.com/office/officeart/2005/8/layout/process4"/>
    <dgm:cxn modelId="{4C1AE310-5EAF-7242-9191-87E65F3A5FFC}" type="presOf" srcId="{70CCD894-DEC4-8442-972F-33E1062865F0}" destId="{69F269C5-D99D-2D43-A367-CC8811A07591}" srcOrd="1" destOrd="0" presId="urn:microsoft.com/office/officeart/2005/8/layout/process4"/>
    <dgm:cxn modelId="{64877E13-4C82-CA47-A3CC-ADD24F876BFF}" srcId="{45E6B36B-1717-B84D-A7DE-58DDF4BBBE07}" destId="{70CCD894-DEC4-8442-972F-33E1062865F0}" srcOrd="1" destOrd="0" parTransId="{FA866E08-906B-414C-833E-B716BFF99DCB}" sibTransId="{E9552867-3CD8-5E4D-8A23-65FC6576C03F}"/>
    <dgm:cxn modelId="{6C9A111C-41D6-DE4F-B96B-0747F3C97796}" type="presOf" srcId="{9005328F-370A-F849-BF47-4E59FCDB9FFA}" destId="{4168B411-B6F3-F04F-AC63-D43CD7AD6B92}" srcOrd="1" destOrd="0" presId="urn:microsoft.com/office/officeart/2005/8/layout/process4"/>
    <dgm:cxn modelId="{415DDE20-F864-1D4B-85F3-632EC8532D3C}" type="presOf" srcId="{4B191ED3-AEB7-1D40-A9F8-C21A7211C009}" destId="{72D363D4-5CB4-D242-A1DF-C0D20DFE8B7A}" srcOrd="0" destOrd="0" presId="urn:microsoft.com/office/officeart/2005/8/layout/process4"/>
    <dgm:cxn modelId="{1F7A7346-8B1C-804E-9281-26A4C51F3831}" type="presOf" srcId="{A403B8F0-FCEF-6A4B-98BC-AD24EB0B226D}" destId="{043E78A2-628F-8846-9733-3DEA192EA1CF}" srcOrd="0" destOrd="0" presId="urn:microsoft.com/office/officeart/2005/8/layout/process4"/>
    <dgm:cxn modelId="{345F6B48-F9A5-A448-BED3-E462FC40D897}" srcId="{45E6B36B-1717-B84D-A7DE-58DDF4BBBE07}" destId="{9005328F-370A-F849-BF47-4E59FCDB9FFA}" srcOrd="4" destOrd="0" parTransId="{E40110E1-44DF-8741-93B9-37763802445F}" sibTransId="{465288A7-FFA9-9845-BA92-225EDF8238B2}"/>
    <dgm:cxn modelId="{A0B5E24F-418C-F148-96DC-7AEC6EC56C94}" type="presOf" srcId="{8EC394C8-378E-BA40-932C-B5CD11FCAD60}" destId="{A9D0394B-0279-3145-B7C6-8112DCBFE991}" srcOrd="0" destOrd="0" presId="urn:microsoft.com/office/officeart/2005/8/layout/process4"/>
    <dgm:cxn modelId="{8EA93851-74B3-184C-819E-D856F263DF6F}" type="presOf" srcId="{9005328F-370A-F849-BF47-4E59FCDB9FFA}" destId="{E9993C8D-5D89-464F-A485-B35A62163757}" srcOrd="0" destOrd="0" presId="urn:microsoft.com/office/officeart/2005/8/layout/process4"/>
    <dgm:cxn modelId="{CFE7595F-5D32-BE4D-9FED-06D93CAAC2DF}" type="presOf" srcId="{0579D974-FF82-3241-BD12-B221AF16B162}" destId="{18503753-4A6D-C746-8FC7-C3D9C40B0859}" srcOrd="0" destOrd="0" presId="urn:microsoft.com/office/officeart/2005/8/layout/process4"/>
    <dgm:cxn modelId="{7013F46D-3468-414E-853D-D1D736A48D59}" type="presOf" srcId="{F023F30F-EFDC-6647-B4F9-7EFAF96D209B}" destId="{1745279E-E3E2-2D4F-BEB0-7E6357C3E60C}" srcOrd="0" destOrd="0" presId="urn:microsoft.com/office/officeart/2005/8/layout/process4"/>
    <dgm:cxn modelId="{94DDF575-0210-944B-8E27-CC3BB918D943}" srcId="{70CCD894-DEC4-8442-972F-33E1062865F0}" destId="{A403B8F0-FCEF-6A4B-98BC-AD24EB0B226D}" srcOrd="0" destOrd="0" parTransId="{2E5D5CC9-A1DD-3446-94B0-2EFA7B666D68}" sibTransId="{60DCD34E-07EB-A549-A645-512A3796C2E3}"/>
    <dgm:cxn modelId="{F21A9687-8206-364E-B38D-A1B230BA786F}" srcId="{45E6B36B-1717-B84D-A7DE-58DDF4BBBE07}" destId="{0579D974-FF82-3241-BD12-B221AF16B162}" srcOrd="2" destOrd="0" parTransId="{31F80CC3-C639-0D47-8FA6-158365C53944}" sibTransId="{F8951BC8-7EC0-C145-B6A6-7FF157673CA7}"/>
    <dgm:cxn modelId="{79207590-688C-6841-AAC0-23D720C9D86B}" srcId="{45E6B36B-1717-B84D-A7DE-58DDF4BBBE07}" destId="{8EC394C8-378E-BA40-932C-B5CD11FCAD60}" srcOrd="3" destOrd="0" parTransId="{7C90C39E-25C5-8B48-849C-8A1B605736FA}" sibTransId="{690EB075-54FB-124C-9304-07EB48E66B1D}"/>
    <dgm:cxn modelId="{430BD494-03B8-1E49-9148-A4883C47282B}" srcId="{0579D974-FF82-3241-BD12-B221AF16B162}" destId="{1897158B-8354-5F48-8C10-6A813E62395F}" srcOrd="0" destOrd="0" parTransId="{8ECCF6D7-B78F-9849-8160-16CFB8E22D8D}" sibTransId="{570688BF-3311-C044-9B57-D2214F6D947B}"/>
    <dgm:cxn modelId="{DF8CD99B-BF40-B54D-859D-9C522FBF1371}" type="presOf" srcId="{8EC394C8-378E-BA40-932C-B5CD11FCAD60}" destId="{0861ABAE-2EF2-0140-B766-77899BBEEF43}" srcOrd="1" destOrd="0" presId="urn:microsoft.com/office/officeart/2005/8/layout/process4"/>
    <dgm:cxn modelId="{86111EB6-3262-FE45-BA80-6454677005A8}" type="presOf" srcId="{1C1DAB33-E9EB-6D4A-B39D-2D73A4D82CD6}" destId="{307E594F-FEF8-D441-B80E-8AE3893EF18E}" srcOrd="0" destOrd="0" presId="urn:microsoft.com/office/officeart/2005/8/layout/process4"/>
    <dgm:cxn modelId="{9B82A7B8-D72F-634E-81C1-F5CC389FCD8A}" type="presOf" srcId="{028DA164-9F38-F843-BA6B-B8DD771D0621}" destId="{5685929D-B515-F643-8F04-6643B5E58259}" srcOrd="1" destOrd="0" presId="urn:microsoft.com/office/officeart/2005/8/layout/process4"/>
    <dgm:cxn modelId="{B451C1CF-A8A5-B94F-A1AE-AE89EF6DDB8A}" srcId="{028DA164-9F38-F843-BA6B-B8DD771D0621}" destId="{F023F30F-EFDC-6647-B4F9-7EFAF96D209B}" srcOrd="0" destOrd="0" parTransId="{9B41B4BA-23D6-7E4E-9E15-A1D35DB97EBF}" sibTransId="{FAFE4028-38F2-1F4F-8FEE-23C177240851}"/>
    <dgm:cxn modelId="{01D264D1-1196-6341-9BC8-CA296B5D8E82}" srcId="{8EC394C8-378E-BA40-932C-B5CD11FCAD60}" destId="{4B191ED3-AEB7-1D40-A9F8-C21A7211C009}" srcOrd="0" destOrd="0" parTransId="{4BA02881-FA00-8245-A577-E817764EC4A3}" sibTransId="{DCB4CBAF-8DC3-A54F-922C-DAC0CA28832F}"/>
    <dgm:cxn modelId="{CDF14CD3-B823-6048-8231-86A67C0A9105}" type="presOf" srcId="{70CCD894-DEC4-8442-972F-33E1062865F0}" destId="{F0F1D15E-3B13-1741-B654-E91D874B59C4}" srcOrd="0" destOrd="0" presId="urn:microsoft.com/office/officeart/2005/8/layout/process4"/>
    <dgm:cxn modelId="{CDE54AE0-6BB3-954F-81AD-B9B3488A7849}" srcId="{9005328F-370A-F849-BF47-4E59FCDB9FFA}" destId="{1C1DAB33-E9EB-6D4A-B39D-2D73A4D82CD6}" srcOrd="0" destOrd="0" parTransId="{7AC42BB2-60E8-6444-B6C7-0A8F07622F28}" sibTransId="{049E4367-7B76-FD4F-80C6-C9834CCC358C}"/>
    <dgm:cxn modelId="{0F962CEB-13EE-7C4C-BCC1-4E329445A6BB}" srcId="{45E6B36B-1717-B84D-A7DE-58DDF4BBBE07}" destId="{028DA164-9F38-F843-BA6B-B8DD771D0621}" srcOrd="0" destOrd="0" parTransId="{06078893-5167-C342-B75E-B7C55D31F5AB}" sibTransId="{F832848D-1FDA-D742-9462-B94B7D48A31B}"/>
    <dgm:cxn modelId="{2CE727EC-B9F8-AC4A-AFAE-55BB6F1C9C6F}" type="presOf" srcId="{0579D974-FF82-3241-BD12-B221AF16B162}" destId="{9483CD6E-5EE8-454E-A45C-002FF445B1C5}" srcOrd="1" destOrd="0" presId="urn:microsoft.com/office/officeart/2005/8/layout/process4"/>
    <dgm:cxn modelId="{E5C4FCD2-472B-3C4B-A689-293F9E0317E2}" type="presParOf" srcId="{3F5AB2C2-3F6B-984E-A42D-5C8DEA516A04}" destId="{FCE0B94B-BAF5-B74B-BFF8-F99E6EF28DD9}" srcOrd="0" destOrd="0" presId="urn:microsoft.com/office/officeart/2005/8/layout/process4"/>
    <dgm:cxn modelId="{69F62B99-6BDD-6F4C-8C8B-0C508999FC4E}" type="presParOf" srcId="{FCE0B94B-BAF5-B74B-BFF8-F99E6EF28DD9}" destId="{E9993C8D-5D89-464F-A485-B35A62163757}" srcOrd="0" destOrd="0" presId="urn:microsoft.com/office/officeart/2005/8/layout/process4"/>
    <dgm:cxn modelId="{A41AB2BB-9507-5F49-9B5B-0994E8F33AED}" type="presParOf" srcId="{FCE0B94B-BAF5-B74B-BFF8-F99E6EF28DD9}" destId="{4168B411-B6F3-F04F-AC63-D43CD7AD6B92}" srcOrd="1" destOrd="0" presId="urn:microsoft.com/office/officeart/2005/8/layout/process4"/>
    <dgm:cxn modelId="{C24A7D4E-D9FA-8A49-972A-F2A29C383636}" type="presParOf" srcId="{FCE0B94B-BAF5-B74B-BFF8-F99E6EF28DD9}" destId="{2DE782CB-0991-2741-B213-D8AFC8EB658A}" srcOrd="2" destOrd="0" presId="urn:microsoft.com/office/officeart/2005/8/layout/process4"/>
    <dgm:cxn modelId="{0357D91D-0BA2-644D-8A9D-18CFE882D933}" type="presParOf" srcId="{2DE782CB-0991-2741-B213-D8AFC8EB658A}" destId="{307E594F-FEF8-D441-B80E-8AE3893EF18E}" srcOrd="0" destOrd="0" presId="urn:microsoft.com/office/officeart/2005/8/layout/process4"/>
    <dgm:cxn modelId="{30511F3D-DC81-EA49-84A6-3F8B614DDE42}" type="presParOf" srcId="{3F5AB2C2-3F6B-984E-A42D-5C8DEA516A04}" destId="{E6E64FF0-2D95-F54E-9E6A-F193DE55953E}" srcOrd="1" destOrd="0" presId="urn:microsoft.com/office/officeart/2005/8/layout/process4"/>
    <dgm:cxn modelId="{05BE1FA4-6AEC-434B-BD35-2EA90B822C81}" type="presParOf" srcId="{3F5AB2C2-3F6B-984E-A42D-5C8DEA516A04}" destId="{0C613A6D-3BCF-D443-A1B2-54E4D2078093}" srcOrd="2" destOrd="0" presId="urn:microsoft.com/office/officeart/2005/8/layout/process4"/>
    <dgm:cxn modelId="{D3A6BFE4-FA47-2748-A48C-85F340A422CA}" type="presParOf" srcId="{0C613A6D-3BCF-D443-A1B2-54E4D2078093}" destId="{A9D0394B-0279-3145-B7C6-8112DCBFE991}" srcOrd="0" destOrd="0" presId="urn:microsoft.com/office/officeart/2005/8/layout/process4"/>
    <dgm:cxn modelId="{1FB0A647-1090-D443-AF5A-EB34EC86ED68}" type="presParOf" srcId="{0C613A6D-3BCF-D443-A1B2-54E4D2078093}" destId="{0861ABAE-2EF2-0140-B766-77899BBEEF43}" srcOrd="1" destOrd="0" presId="urn:microsoft.com/office/officeart/2005/8/layout/process4"/>
    <dgm:cxn modelId="{7FCB536C-F3A3-C647-9E1A-E060A608642C}" type="presParOf" srcId="{0C613A6D-3BCF-D443-A1B2-54E4D2078093}" destId="{EBC4BFB4-CC7D-4247-BCB4-01565EFCE402}" srcOrd="2" destOrd="0" presId="urn:microsoft.com/office/officeart/2005/8/layout/process4"/>
    <dgm:cxn modelId="{0980D21F-7AFD-4446-93B1-399BFE7C0423}" type="presParOf" srcId="{EBC4BFB4-CC7D-4247-BCB4-01565EFCE402}" destId="{72D363D4-5CB4-D242-A1DF-C0D20DFE8B7A}" srcOrd="0" destOrd="0" presId="urn:microsoft.com/office/officeart/2005/8/layout/process4"/>
    <dgm:cxn modelId="{40312478-54F1-5141-8083-1EA8FF36401A}" type="presParOf" srcId="{3F5AB2C2-3F6B-984E-A42D-5C8DEA516A04}" destId="{A29E48D2-4D2B-E544-9151-EF0B1281BC1C}" srcOrd="3" destOrd="0" presId="urn:microsoft.com/office/officeart/2005/8/layout/process4"/>
    <dgm:cxn modelId="{02D0B094-47E7-F648-AE07-65BD7860BED7}" type="presParOf" srcId="{3F5AB2C2-3F6B-984E-A42D-5C8DEA516A04}" destId="{5A32C3E7-DC98-7E45-8819-A9DBDC1EB9C3}" srcOrd="4" destOrd="0" presId="urn:microsoft.com/office/officeart/2005/8/layout/process4"/>
    <dgm:cxn modelId="{CA051D3F-C77D-5643-B2A3-641E9EB1A59D}" type="presParOf" srcId="{5A32C3E7-DC98-7E45-8819-A9DBDC1EB9C3}" destId="{18503753-4A6D-C746-8FC7-C3D9C40B0859}" srcOrd="0" destOrd="0" presId="urn:microsoft.com/office/officeart/2005/8/layout/process4"/>
    <dgm:cxn modelId="{A08A5A58-8C4F-E249-B715-10039942EE17}" type="presParOf" srcId="{5A32C3E7-DC98-7E45-8819-A9DBDC1EB9C3}" destId="{9483CD6E-5EE8-454E-A45C-002FF445B1C5}" srcOrd="1" destOrd="0" presId="urn:microsoft.com/office/officeart/2005/8/layout/process4"/>
    <dgm:cxn modelId="{D6988CB3-EDF3-4340-8A63-54848FA5A6C0}" type="presParOf" srcId="{5A32C3E7-DC98-7E45-8819-A9DBDC1EB9C3}" destId="{58DAE979-4CCD-EF44-AC90-5591EA8112F6}" srcOrd="2" destOrd="0" presId="urn:microsoft.com/office/officeart/2005/8/layout/process4"/>
    <dgm:cxn modelId="{BCD311C9-199D-9D4F-BB8C-460C5A84C161}" type="presParOf" srcId="{58DAE979-4CCD-EF44-AC90-5591EA8112F6}" destId="{C4D8BC82-811D-9347-93A8-591837E8DBB2}" srcOrd="0" destOrd="0" presId="urn:microsoft.com/office/officeart/2005/8/layout/process4"/>
    <dgm:cxn modelId="{00A1BBA8-7BB7-B44A-BB93-1102E68823C9}" type="presParOf" srcId="{3F5AB2C2-3F6B-984E-A42D-5C8DEA516A04}" destId="{169D1942-4F4B-B747-AE6A-F3CAB4A08B9C}" srcOrd="5" destOrd="0" presId="urn:microsoft.com/office/officeart/2005/8/layout/process4"/>
    <dgm:cxn modelId="{310577E3-3925-CE4A-B3BF-EACC259A9914}" type="presParOf" srcId="{3F5AB2C2-3F6B-984E-A42D-5C8DEA516A04}" destId="{3A0426EF-B432-2346-AB25-E0F9D0B76A25}" srcOrd="6" destOrd="0" presId="urn:microsoft.com/office/officeart/2005/8/layout/process4"/>
    <dgm:cxn modelId="{587BEEF3-0E47-CB49-9FCA-A9CC9DEF5DB9}" type="presParOf" srcId="{3A0426EF-B432-2346-AB25-E0F9D0B76A25}" destId="{F0F1D15E-3B13-1741-B654-E91D874B59C4}" srcOrd="0" destOrd="0" presId="urn:microsoft.com/office/officeart/2005/8/layout/process4"/>
    <dgm:cxn modelId="{9B881464-7D4E-3444-AD62-E7A074464072}" type="presParOf" srcId="{3A0426EF-B432-2346-AB25-E0F9D0B76A25}" destId="{69F269C5-D99D-2D43-A367-CC8811A07591}" srcOrd="1" destOrd="0" presId="urn:microsoft.com/office/officeart/2005/8/layout/process4"/>
    <dgm:cxn modelId="{0B9A06C9-FFF7-D44D-952B-0B97936ED7AF}" type="presParOf" srcId="{3A0426EF-B432-2346-AB25-E0F9D0B76A25}" destId="{F9545831-CE03-5C44-860A-44343EC5BD4D}" srcOrd="2" destOrd="0" presId="urn:microsoft.com/office/officeart/2005/8/layout/process4"/>
    <dgm:cxn modelId="{AA7A8347-25FA-B54D-9D13-B7AF991E352D}" type="presParOf" srcId="{F9545831-CE03-5C44-860A-44343EC5BD4D}" destId="{043E78A2-628F-8846-9733-3DEA192EA1CF}" srcOrd="0" destOrd="0" presId="urn:microsoft.com/office/officeart/2005/8/layout/process4"/>
    <dgm:cxn modelId="{FFA3447B-87B2-004D-8209-B617CE451079}" type="presParOf" srcId="{3F5AB2C2-3F6B-984E-A42D-5C8DEA516A04}" destId="{5108D900-BB12-5B4A-BEC3-2908EABAFE4B}" srcOrd="7" destOrd="0" presId="urn:microsoft.com/office/officeart/2005/8/layout/process4"/>
    <dgm:cxn modelId="{39321FAF-E317-384B-8B5B-C4981DAC1108}" type="presParOf" srcId="{3F5AB2C2-3F6B-984E-A42D-5C8DEA516A04}" destId="{D3E4A0A3-0E9F-134F-8DCD-DAFDBC821093}" srcOrd="8" destOrd="0" presId="urn:microsoft.com/office/officeart/2005/8/layout/process4"/>
    <dgm:cxn modelId="{DCC7A322-007B-F84E-8651-A8B9C1015786}" type="presParOf" srcId="{D3E4A0A3-0E9F-134F-8DCD-DAFDBC821093}" destId="{3C8A61E2-55C2-7F47-9B4D-57A0E0A6034A}" srcOrd="0" destOrd="0" presId="urn:microsoft.com/office/officeart/2005/8/layout/process4"/>
    <dgm:cxn modelId="{E9402F51-3797-BE44-9B5F-55B555A61A56}" type="presParOf" srcId="{D3E4A0A3-0E9F-134F-8DCD-DAFDBC821093}" destId="{5685929D-B515-F643-8F04-6643B5E58259}" srcOrd="1" destOrd="0" presId="urn:microsoft.com/office/officeart/2005/8/layout/process4"/>
    <dgm:cxn modelId="{D233E070-EB1E-E341-8B6B-BFD1D313F942}" type="presParOf" srcId="{D3E4A0A3-0E9F-134F-8DCD-DAFDBC821093}" destId="{44889B2C-EDAC-8C4B-8C26-AB301FA4D76E}" srcOrd="2" destOrd="0" presId="urn:microsoft.com/office/officeart/2005/8/layout/process4"/>
    <dgm:cxn modelId="{7B989685-3BEF-3148-AD83-FB028DB0909B}" type="presParOf" srcId="{44889B2C-EDAC-8C4B-8C26-AB301FA4D76E}" destId="{1745279E-E3E2-2D4F-BEB0-7E6357C3E60C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33BE18-0E6E-9B40-B2E1-07771203CB33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23FEE14-EAE5-C346-B801-A0A7CB80EFB0}">
      <dgm:prSet/>
      <dgm:spPr/>
      <dgm:t>
        <a:bodyPr/>
        <a:lstStyle/>
        <a:p>
          <a:r>
            <a:rPr lang="en-US" b="1" dirty="0"/>
            <a:t>Preprocessing</a:t>
          </a:r>
          <a:endParaRPr lang="en-NZ" b="1" dirty="0"/>
        </a:p>
      </dgm:t>
    </dgm:pt>
    <dgm:pt modelId="{852AF79C-24C0-F840-9E00-E728FC16EB0E}" type="parTrans" cxnId="{AE64B5DD-98DD-FA4A-93F9-FA3D2738E03A}">
      <dgm:prSet/>
      <dgm:spPr/>
      <dgm:t>
        <a:bodyPr/>
        <a:lstStyle/>
        <a:p>
          <a:endParaRPr lang="en-GB"/>
        </a:p>
      </dgm:t>
    </dgm:pt>
    <dgm:pt modelId="{97CC1022-1FD1-D147-B55D-6D5905D42348}" type="sibTrans" cxnId="{AE64B5DD-98DD-FA4A-93F9-FA3D2738E03A}">
      <dgm:prSet/>
      <dgm:spPr/>
      <dgm:t>
        <a:bodyPr/>
        <a:lstStyle/>
        <a:p>
          <a:endParaRPr lang="en-GB"/>
        </a:p>
      </dgm:t>
    </dgm:pt>
    <dgm:pt modelId="{9DD54CA3-C6DB-FD4E-BCFD-1A301D35EFEC}">
      <dgm:prSet/>
      <dgm:spPr/>
      <dgm:t>
        <a:bodyPr/>
        <a:lstStyle/>
        <a:p>
          <a:r>
            <a:rPr lang="en-US" dirty="0"/>
            <a:t>Through </a:t>
          </a:r>
          <a:r>
            <a:rPr lang="en-US" dirty="0">
              <a:solidFill>
                <a:srgbClr val="000AEC"/>
              </a:solidFill>
            </a:rPr>
            <a:t>prior knowledge </a:t>
          </a:r>
          <a:r>
            <a:rPr lang="en-US" dirty="0"/>
            <a:t>and </a:t>
          </a:r>
          <a:r>
            <a:rPr lang="en-US" dirty="0">
              <a:solidFill>
                <a:srgbClr val="000AEC"/>
              </a:solidFill>
            </a:rPr>
            <a:t>intuition</a:t>
          </a:r>
          <a:endParaRPr lang="en-NZ" dirty="0">
            <a:solidFill>
              <a:srgbClr val="000AEC"/>
            </a:solidFill>
          </a:endParaRPr>
        </a:p>
      </dgm:t>
    </dgm:pt>
    <dgm:pt modelId="{3FB4268C-71AE-3B4F-AB2D-E91F55AE84A2}" type="parTrans" cxnId="{37554EE4-44FD-154D-B13E-262D754AAB9D}">
      <dgm:prSet/>
      <dgm:spPr/>
      <dgm:t>
        <a:bodyPr/>
        <a:lstStyle/>
        <a:p>
          <a:endParaRPr lang="en-GB"/>
        </a:p>
      </dgm:t>
    </dgm:pt>
    <dgm:pt modelId="{DC267EEA-9B1E-D049-93AC-987AF86F4DE6}" type="sibTrans" cxnId="{37554EE4-44FD-154D-B13E-262D754AAB9D}">
      <dgm:prSet/>
      <dgm:spPr/>
      <dgm:t>
        <a:bodyPr/>
        <a:lstStyle/>
        <a:p>
          <a:endParaRPr lang="en-GB"/>
        </a:p>
      </dgm:t>
    </dgm:pt>
    <dgm:pt modelId="{241B3695-4203-8F40-8BA9-E2B1C1B73BE0}">
      <dgm:prSet/>
      <dgm:spPr/>
      <dgm:t>
        <a:bodyPr/>
        <a:lstStyle/>
        <a:p>
          <a:r>
            <a:rPr lang="en-US" b="1" dirty="0"/>
            <a:t>Encoding</a:t>
          </a:r>
          <a:endParaRPr lang="en-NZ" b="1" dirty="0"/>
        </a:p>
      </dgm:t>
    </dgm:pt>
    <dgm:pt modelId="{C73CF53C-F68E-7E40-89A7-350CCE1CFC0A}" type="parTrans" cxnId="{4F0C4052-DE2C-AB40-85CA-9BD33A6C2483}">
      <dgm:prSet/>
      <dgm:spPr/>
      <dgm:t>
        <a:bodyPr/>
        <a:lstStyle/>
        <a:p>
          <a:endParaRPr lang="en-GB"/>
        </a:p>
      </dgm:t>
    </dgm:pt>
    <dgm:pt modelId="{8FAEFFB5-5489-734F-8C86-D23A0578C7EB}" type="sibTrans" cxnId="{4F0C4052-DE2C-AB40-85CA-9BD33A6C2483}">
      <dgm:prSet/>
      <dgm:spPr/>
      <dgm:t>
        <a:bodyPr/>
        <a:lstStyle/>
        <a:p>
          <a:endParaRPr lang="en-GB"/>
        </a:p>
      </dgm:t>
    </dgm:pt>
    <dgm:pt modelId="{90372B25-7306-F74D-9322-60B2FBF9909D}">
      <dgm:prSet/>
      <dgm:spPr/>
      <dgm:t>
        <a:bodyPr/>
        <a:lstStyle/>
        <a:p>
          <a:r>
            <a:rPr lang="en-US" b="1" dirty="0">
              <a:solidFill>
                <a:srgbClr val="000AEC"/>
              </a:solidFill>
            </a:rPr>
            <a:t>Trees</a:t>
          </a:r>
          <a:endParaRPr lang="en-NZ" dirty="0"/>
        </a:p>
      </dgm:t>
    </dgm:pt>
    <dgm:pt modelId="{E741BA0A-4D27-AC47-96F3-C35B68B9CF94}" type="parTrans" cxnId="{2925B125-0B1F-964C-BBC6-671C222408A1}">
      <dgm:prSet/>
      <dgm:spPr/>
      <dgm:t>
        <a:bodyPr/>
        <a:lstStyle/>
        <a:p>
          <a:endParaRPr lang="en-GB"/>
        </a:p>
      </dgm:t>
    </dgm:pt>
    <dgm:pt modelId="{13D983F3-EE5F-3641-A6D7-4B273862BC80}" type="sibTrans" cxnId="{2925B125-0B1F-964C-BBC6-671C222408A1}">
      <dgm:prSet/>
      <dgm:spPr/>
      <dgm:t>
        <a:bodyPr/>
        <a:lstStyle/>
        <a:p>
          <a:endParaRPr lang="en-GB"/>
        </a:p>
      </dgm:t>
    </dgm:pt>
    <dgm:pt modelId="{77FE4164-83BC-7C49-B211-C8EC5E29F260}">
      <dgm:prSet/>
      <dgm:spPr/>
      <dgm:t>
        <a:bodyPr/>
        <a:lstStyle/>
        <a:p>
          <a:r>
            <a:rPr lang="en-US" b="1" dirty="0"/>
            <a:t>Data</a:t>
          </a:r>
          <a:endParaRPr lang="en-NZ" b="1" dirty="0"/>
        </a:p>
      </dgm:t>
    </dgm:pt>
    <dgm:pt modelId="{B1FFDFF1-6B41-3F43-B270-3AC73F99BA2F}" type="parTrans" cxnId="{C45D2A25-70E6-AE43-AFE8-7FF480180F27}">
      <dgm:prSet/>
      <dgm:spPr/>
      <dgm:t>
        <a:bodyPr/>
        <a:lstStyle/>
        <a:p>
          <a:endParaRPr lang="en-GB"/>
        </a:p>
      </dgm:t>
    </dgm:pt>
    <dgm:pt modelId="{8D512575-9091-E642-A856-757F6F9031B4}" type="sibTrans" cxnId="{C45D2A25-70E6-AE43-AFE8-7FF480180F27}">
      <dgm:prSet/>
      <dgm:spPr/>
      <dgm:t>
        <a:bodyPr/>
        <a:lstStyle/>
        <a:p>
          <a:endParaRPr lang="en-GB"/>
        </a:p>
      </dgm:t>
    </dgm:pt>
    <dgm:pt modelId="{01179DF5-2C3B-DC46-AD9A-F8E282EC282D}">
      <dgm:prSet/>
      <dgm:spPr/>
      <dgm:t>
        <a:bodyPr/>
        <a:lstStyle/>
        <a:p>
          <a:r>
            <a:rPr lang="en-US" dirty="0"/>
            <a:t>A wide range of </a:t>
          </a:r>
          <a:r>
            <a:rPr lang="en-US" dirty="0">
              <a:solidFill>
                <a:srgbClr val="000AEC"/>
              </a:solidFill>
            </a:rPr>
            <a:t>problem instances</a:t>
          </a:r>
          <a:endParaRPr lang="en-NZ" dirty="0">
            <a:solidFill>
              <a:srgbClr val="000AEC"/>
            </a:solidFill>
          </a:endParaRPr>
        </a:p>
      </dgm:t>
    </dgm:pt>
    <dgm:pt modelId="{65B68B30-2506-2D45-8377-C8F5BB5D8E06}" type="parTrans" cxnId="{AD2BE8BD-49F9-FD46-AC4D-3A81C53552D7}">
      <dgm:prSet/>
      <dgm:spPr/>
      <dgm:t>
        <a:bodyPr/>
        <a:lstStyle/>
        <a:p>
          <a:endParaRPr lang="en-GB"/>
        </a:p>
      </dgm:t>
    </dgm:pt>
    <dgm:pt modelId="{3512562E-E84F-B844-9A07-DA1BD9951200}" type="sibTrans" cxnId="{AD2BE8BD-49F9-FD46-AC4D-3A81C53552D7}">
      <dgm:prSet/>
      <dgm:spPr/>
      <dgm:t>
        <a:bodyPr/>
        <a:lstStyle/>
        <a:p>
          <a:endParaRPr lang="en-GB"/>
        </a:p>
      </dgm:t>
    </dgm:pt>
    <dgm:pt modelId="{23556D5E-01B8-0D47-ADB4-C83F425F0BB8}">
      <dgm:prSet/>
      <dgm:spPr/>
      <dgm:t>
        <a:bodyPr/>
        <a:lstStyle/>
        <a:p>
          <a:r>
            <a:rPr lang="en-US" dirty="0" err="1"/>
            <a:t>Generalisation</a:t>
          </a:r>
          <a:r>
            <a:rPr lang="en-US" dirty="0"/>
            <a:t> and efficiency (problem size, #instances) are important</a:t>
          </a:r>
          <a:endParaRPr lang="en-NZ" dirty="0"/>
        </a:p>
      </dgm:t>
    </dgm:pt>
    <dgm:pt modelId="{29A9519C-6446-E04D-87E5-31674B415412}" type="parTrans" cxnId="{6A62F541-F7B2-454B-8488-4265187F9F20}">
      <dgm:prSet/>
      <dgm:spPr/>
      <dgm:t>
        <a:bodyPr/>
        <a:lstStyle/>
        <a:p>
          <a:endParaRPr lang="en-GB"/>
        </a:p>
      </dgm:t>
    </dgm:pt>
    <dgm:pt modelId="{A7FFB658-CC59-D145-9EC1-84FCF7E981D5}" type="sibTrans" cxnId="{6A62F541-F7B2-454B-8488-4265187F9F20}">
      <dgm:prSet/>
      <dgm:spPr/>
      <dgm:t>
        <a:bodyPr/>
        <a:lstStyle/>
        <a:p>
          <a:endParaRPr lang="en-GB"/>
        </a:p>
      </dgm:t>
    </dgm:pt>
    <dgm:pt modelId="{A746F17E-1F29-4E4D-92D7-0D4BA10E9CE8}">
      <dgm:prSet/>
      <dgm:spPr/>
      <dgm:t>
        <a:bodyPr/>
        <a:lstStyle/>
        <a:p>
          <a:r>
            <a:rPr lang="en-US" b="1" dirty="0"/>
            <a:t>Objective function</a:t>
          </a:r>
          <a:endParaRPr lang="en-NZ" b="1" dirty="0"/>
        </a:p>
      </dgm:t>
    </dgm:pt>
    <dgm:pt modelId="{5AE11209-76CD-614B-B89D-B93F7884C213}" type="parTrans" cxnId="{46C76A87-8A18-B04F-B7E2-C1494743F91D}">
      <dgm:prSet/>
      <dgm:spPr/>
      <dgm:t>
        <a:bodyPr/>
        <a:lstStyle/>
        <a:p>
          <a:endParaRPr lang="en-GB"/>
        </a:p>
      </dgm:t>
    </dgm:pt>
    <dgm:pt modelId="{6175D1D6-A935-F642-866C-5F409EBEC9F4}" type="sibTrans" cxnId="{46C76A87-8A18-B04F-B7E2-C1494743F91D}">
      <dgm:prSet/>
      <dgm:spPr/>
      <dgm:t>
        <a:bodyPr/>
        <a:lstStyle/>
        <a:p>
          <a:endParaRPr lang="en-GB"/>
        </a:p>
      </dgm:t>
    </dgm:pt>
    <dgm:pt modelId="{8B6A3383-472F-4148-9EEC-8A05786A1E50}">
      <dgm:prSet/>
      <dgm:spPr/>
      <dgm:t>
        <a:bodyPr/>
        <a:lstStyle/>
        <a:p>
          <a:r>
            <a:rPr lang="en-US" dirty="0" err="1">
              <a:solidFill>
                <a:srgbClr val="000AEC"/>
              </a:solidFill>
            </a:rPr>
            <a:t>Normalised</a:t>
          </a:r>
          <a:r>
            <a:rPr lang="en-US" dirty="0">
              <a:solidFill>
                <a:srgbClr val="000AEC"/>
              </a:solidFill>
            </a:rPr>
            <a:t> objective values </a:t>
          </a:r>
          <a:r>
            <a:rPr lang="en-US" dirty="0"/>
            <a:t>of the obtained solutions</a:t>
          </a:r>
          <a:endParaRPr lang="en-NZ" dirty="0"/>
        </a:p>
      </dgm:t>
    </dgm:pt>
    <dgm:pt modelId="{75983F11-B7FA-9745-9419-2DE197277007}" type="parTrans" cxnId="{D1A01737-5F5E-024E-AC76-074B69EAAE6C}">
      <dgm:prSet/>
      <dgm:spPr/>
      <dgm:t>
        <a:bodyPr/>
        <a:lstStyle/>
        <a:p>
          <a:endParaRPr lang="en-GB"/>
        </a:p>
      </dgm:t>
    </dgm:pt>
    <dgm:pt modelId="{24D47E4F-CE8E-8F46-982C-A0791C24BDC2}" type="sibTrans" cxnId="{D1A01737-5F5E-024E-AC76-074B69EAAE6C}">
      <dgm:prSet/>
      <dgm:spPr/>
      <dgm:t>
        <a:bodyPr/>
        <a:lstStyle/>
        <a:p>
          <a:endParaRPr lang="en-GB"/>
        </a:p>
      </dgm:t>
    </dgm:pt>
    <dgm:pt modelId="{75089D64-EFCA-2F48-93F0-726EF476E598}">
      <dgm:prSet/>
      <dgm:spPr/>
      <dgm:t>
        <a:bodyPr/>
        <a:lstStyle/>
        <a:p>
          <a:r>
            <a:rPr lang="en-US"/>
            <a:t>Optimisation</a:t>
          </a:r>
          <a:endParaRPr lang="en-NZ"/>
        </a:p>
      </dgm:t>
    </dgm:pt>
    <dgm:pt modelId="{4419549B-D88A-5747-A0D1-D39A805F6528}" type="parTrans" cxnId="{259991EE-53F6-A74C-8961-6C292241BA00}">
      <dgm:prSet/>
      <dgm:spPr/>
      <dgm:t>
        <a:bodyPr/>
        <a:lstStyle/>
        <a:p>
          <a:endParaRPr lang="en-GB"/>
        </a:p>
      </dgm:t>
    </dgm:pt>
    <dgm:pt modelId="{82997F99-344E-0841-B227-7B1B6D1A1444}" type="sibTrans" cxnId="{259991EE-53F6-A74C-8961-6C292241BA00}">
      <dgm:prSet/>
      <dgm:spPr/>
      <dgm:t>
        <a:bodyPr/>
        <a:lstStyle/>
        <a:p>
          <a:endParaRPr lang="en-GB"/>
        </a:p>
      </dgm:t>
    </dgm:pt>
    <dgm:pt modelId="{AF5FB811-F313-A14F-9412-8DA31ED054AE}">
      <dgm:prSet/>
      <dgm:spPr/>
      <dgm:t>
        <a:bodyPr/>
        <a:lstStyle/>
        <a:p>
          <a:r>
            <a:rPr lang="en-US" dirty="0">
              <a:solidFill>
                <a:srgbClr val="000AEC"/>
              </a:solidFill>
            </a:rPr>
            <a:t>Genetic programming</a:t>
          </a:r>
          <a:endParaRPr lang="en-NZ" dirty="0">
            <a:solidFill>
              <a:srgbClr val="000AEC"/>
            </a:solidFill>
          </a:endParaRPr>
        </a:p>
      </dgm:t>
    </dgm:pt>
    <dgm:pt modelId="{255EC266-3F37-274A-A233-19984C9E53AD}" type="parTrans" cxnId="{8021641E-C09B-FD4B-8468-B98BB5496E02}">
      <dgm:prSet/>
      <dgm:spPr/>
      <dgm:t>
        <a:bodyPr/>
        <a:lstStyle/>
        <a:p>
          <a:endParaRPr lang="en-GB"/>
        </a:p>
      </dgm:t>
    </dgm:pt>
    <dgm:pt modelId="{5EC52D92-F108-0948-8442-7E3195B33008}" type="sibTrans" cxnId="{8021641E-C09B-FD4B-8468-B98BB5496E02}">
      <dgm:prSet/>
      <dgm:spPr/>
      <dgm:t>
        <a:bodyPr/>
        <a:lstStyle/>
        <a:p>
          <a:endParaRPr lang="en-GB"/>
        </a:p>
      </dgm:t>
    </dgm:pt>
    <dgm:pt modelId="{7EE362A8-D63E-1242-855E-CC2085901501}">
      <dgm:prSet/>
      <dgm:spPr/>
      <dgm:t>
        <a:bodyPr/>
        <a:lstStyle/>
        <a:p>
          <a:r>
            <a:rPr lang="en-NZ" dirty="0"/>
            <a:t>A </a:t>
          </a:r>
          <a:r>
            <a:rPr lang="en-NZ" b="1" dirty="0">
              <a:solidFill>
                <a:srgbClr val="000AEC"/>
              </a:solidFill>
            </a:rPr>
            <a:t>simulation</a:t>
          </a:r>
          <a:r>
            <a:rPr lang="en-NZ" dirty="0"/>
            <a:t> to output a solution</a:t>
          </a:r>
        </a:p>
      </dgm:t>
    </dgm:pt>
    <dgm:pt modelId="{7D46AE70-C315-314D-A4D4-FC4D5BA3A97A}" type="parTrans" cxnId="{4D24F3D8-C87E-B046-AA89-1CC296710730}">
      <dgm:prSet/>
      <dgm:spPr/>
      <dgm:t>
        <a:bodyPr/>
        <a:lstStyle/>
        <a:p>
          <a:endParaRPr lang="en-GB"/>
        </a:p>
      </dgm:t>
    </dgm:pt>
    <dgm:pt modelId="{5E2621E2-B76F-164A-A3E6-BE398C6093B9}" type="sibTrans" cxnId="{4D24F3D8-C87E-B046-AA89-1CC296710730}">
      <dgm:prSet/>
      <dgm:spPr/>
      <dgm:t>
        <a:bodyPr/>
        <a:lstStyle/>
        <a:p>
          <a:endParaRPr lang="en-GB"/>
        </a:p>
      </dgm:t>
    </dgm:pt>
    <dgm:pt modelId="{417873C9-74BC-7249-8285-0BF7CBD0BDCB}">
      <dgm:prSet/>
      <dgm:spPr/>
      <dgm:t>
        <a:bodyPr/>
        <a:lstStyle/>
        <a:p>
          <a:endParaRPr lang="en-NZ" dirty="0"/>
        </a:p>
      </dgm:t>
    </dgm:pt>
    <dgm:pt modelId="{AC51382D-BEF6-B741-BFEF-A48B0495F75D}" type="parTrans" cxnId="{A6757B31-CFCC-B847-8CD0-47382A3A6EF5}">
      <dgm:prSet/>
      <dgm:spPr/>
      <dgm:t>
        <a:bodyPr/>
        <a:lstStyle/>
        <a:p>
          <a:endParaRPr lang="en-GB"/>
        </a:p>
      </dgm:t>
    </dgm:pt>
    <dgm:pt modelId="{97F03A0E-188B-624D-BD94-8A9080F51EE7}" type="sibTrans" cxnId="{A6757B31-CFCC-B847-8CD0-47382A3A6EF5}">
      <dgm:prSet/>
      <dgm:spPr/>
      <dgm:t>
        <a:bodyPr/>
        <a:lstStyle/>
        <a:p>
          <a:endParaRPr lang="en-GB"/>
        </a:p>
      </dgm:t>
    </dgm:pt>
    <dgm:pt modelId="{F0117FFD-8DC8-D64E-8ED2-2BBD14BE7B00}">
      <dgm:prSet/>
      <dgm:spPr/>
      <dgm:t>
        <a:bodyPr/>
        <a:lstStyle/>
        <a:p>
          <a:r>
            <a:rPr lang="en-NZ" b="1" dirty="0">
              <a:solidFill>
                <a:srgbClr val="3F4EFF"/>
              </a:solidFill>
            </a:rPr>
            <a:t>Sequence</a:t>
          </a:r>
          <a:r>
            <a:rPr lang="en-NZ" dirty="0"/>
            <a:t> of instructions</a:t>
          </a:r>
        </a:p>
      </dgm:t>
    </dgm:pt>
    <dgm:pt modelId="{D57CB902-68D0-4444-A557-F9C157506D61}" type="parTrans" cxnId="{1F15D822-E7F5-104C-AC92-4BD859B2471E}">
      <dgm:prSet/>
      <dgm:spPr/>
      <dgm:t>
        <a:bodyPr/>
        <a:lstStyle/>
        <a:p>
          <a:endParaRPr lang="en-GB"/>
        </a:p>
      </dgm:t>
    </dgm:pt>
    <dgm:pt modelId="{1A1DD989-D824-F94D-A9A0-A0C5F1875C5F}" type="sibTrans" cxnId="{1F15D822-E7F5-104C-AC92-4BD859B2471E}">
      <dgm:prSet/>
      <dgm:spPr/>
      <dgm:t>
        <a:bodyPr/>
        <a:lstStyle/>
        <a:p>
          <a:endParaRPr lang="en-GB"/>
        </a:p>
      </dgm:t>
    </dgm:pt>
    <dgm:pt modelId="{4FB615CE-1A8C-C34E-988A-7D0928BBAE72}" type="pres">
      <dgm:prSet presAssocID="{2A33BE18-0E6E-9B40-B2E1-07771203CB33}" presName="Name0" presStyleCnt="0">
        <dgm:presLayoutVars>
          <dgm:dir/>
          <dgm:resizeHandles val="exact"/>
        </dgm:presLayoutVars>
      </dgm:prSet>
      <dgm:spPr/>
    </dgm:pt>
    <dgm:pt modelId="{0052E67E-06F7-2847-A24C-9CABAB5DBD4A}" type="pres">
      <dgm:prSet presAssocID="{623FEE14-EAE5-C346-B801-A0A7CB80EFB0}" presName="composite" presStyleCnt="0"/>
      <dgm:spPr/>
    </dgm:pt>
    <dgm:pt modelId="{8565F4DE-57EE-EC41-A018-F654F6421916}" type="pres">
      <dgm:prSet presAssocID="{623FEE14-EAE5-C346-B801-A0A7CB80EFB0}" presName="rect1" presStyleLbl="trAlignAcc1" presStyleIdx="0" presStyleCnt="5">
        <dgm:presLayoutVars>
          <dgm:bulletEnabled val="1"/>
        </dgm:presLayoutVars>
      </dgm:prSet>
      <dgm:spPr/>
    </dgm:pt>
    <dgm:pt modelId="{31546B81-CE47-1642-8716-75734D5C0B5F}" type="pres">
      <dgm:prSet presAssocID="{623FEE14-EAE5-C346-B801-A0A7CB80EFB0}" presName="rect2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</dgm:spPr>
    </dgm:pt>
    <dgm:pt modelId="{A84B804D-AB78-694F-837D-612429A685A8}" type="pres">
      <dgm:prSet presAssocID="{97CC1022-1FD1-D147-B55D-6D5905D42348}" presName="sibTrans" presStyleCnt="0"/>
      <dgm:spPr/>
    </dgm:pt>
    <dgm:pt modelId="{78493F2B-591B-534B-BB3C-D18B5CAD82DE}" type="pres">
      <dgm:prSet presAssocID="{241B3695-4203-8F40-8BA9-E2B1C1B73BE0}" presName="composite" presStyleCnt="0"/>
      <dgm:spPr/>
    </dgm:pt>
    <dgm:pt modelId="{DB89203F-5D55-7F4A-A85E-7C95FD7BD5A6}" type="pres">
      <dgm:prSet presAssocID="{241B3695-4203-8F40-8BA9-E2B1C1B73BE0}" presName="rect1" presStyleLbl="trAlignAcc1" presStyleIdx="1" presStyleCnt="5">
        <dgm:presLayoutVars>
          <dgm:bulletEnabled val="1"/>
        </dgm:presLayoutVars>
      </dgm:prSet>
      <dgm:spPr/>
    </dgm:pt>
    <dgm:pt modelId="{427AEC71-3679-334A-88EE-9B2EDA110E2A}" type="pres">
      <dgm:prSet presAssocID="{241B3695-4203-8F40-8BA9-E2B1C1B73BE0}" presName="rect2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7D22135D-E1C9-8044-92BC-318AF3DE03F5}" type="pres">
      <dgm:prSet presAssocID="{8FAEFFB5-5489-734F-8C86-D23A0578C7EB}" presName="sibTrans" presStyleCnt="0"/>
      <dgm:spPr/>
    </dgm:pt>
    <dgm:pt modelId="{CA31A86A-6BB6-E742-8054-8CC1AAA805F0}" type="pres">
      <dgm:prSet presAssocID="{77FE4164-83BC-7C49-B211-C8EC5E29F260}" presName="composite" presStyleCnt="0"/>
      <dgm:spPr/>
    </dgm:pt>
    <dgm:pt modelId="{42BF2288-0B4F-A041-BF7F-7CF832A34281}" type="pres">
      <dgm:prSet presAssocID="{77FE4164-83BC-7C49-B211-C8EC5E29F260}" presName="rect1" presStyleLbl="trAlignAcc1" presStyleIdx="2" presStyleCnt="5">
        <dgm:presLayoutVars>
          <dgm:bulletEnabled val="1"/>
        </dgm:presLayoutVars>
      </dgm:prSet>
      <dgm:spPr/>
    </dgm:pt>
    <dgm:pt modelId="{CB3730EE-7965-4A4C-9F6F-11393A07128E}" type="pres">
      <dgm:prSet presAssocID="{77FE4164-83BC-7C49-B211-C8EC5E29F260}" presName="rect2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618B5A4E-3B23-294D-A5E3-598D6DBE7B46}" type="pres">
      <dgm:prSet presAssocID="{8D512575-9091-E642-A856-757F6F9031B4}" presName="sibTrans" presStyleCnt="0"/>
      <dgm:spPr/>
    </dgm:pt>
    <dgm:pt modelId="{C804D73E-BB82-5540-856D-044714B873D8}" type="pres">
      <dgm:prSet presAssocID="{A746F17E-1F29-4E4D-92D7-0D4BA10E9CE8}" presName="composite" presStyleCnt="0"/>
      <dgm:spPr/>
    </dgm:pt>
    <dgm:pt modelId="{2A37341E-8855-AA40-961D-12CC3B209194}" type="pres">
      <dgm:prSet presAssocID="{A746F17E-1F29-4E4D-92D7-0D4BA10E9CE8}" presName="rect1" presStyleLbl="trAlignAcc1" presStyleIdx="3" presStyleCnt="5">
        <dgm:presLayoutVars>
          <dgm:bulletEnabled val="1"/>
        </dgm:presLayoutVars>
      </dgm:prSet>
      <dgm:spPr/>
    </dgm:pt>
    <dgm:pt modelId="{3C5EFA51-E146-314A-A4CB-2B426C9940B2}" type="pres">
      <dgm:prSet presAssocID="{A746F17E-1F29-4E4D-92D7-0D4BA10E9CE8}" presName="rect2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0" r="-80000"/>
          </a:stretch>
        </a:blipFill>
      </dgm:spPr>
    </dgm:pt>
    <dgm:pt modelId="{F7ED6184-AD74-544D-B4B5-FDA5FD4D0A72}" type="pres">
      <dgm:prSet presAssocID="{6175D1D6-A935-F642-866C-5F409EBEC9F4}" presName="sibTrans" presStyleCnt="0"/>
      <dgm:spPr/>
    </dgm:pt>
    <dgm:pt modelId="{5AD51E3A-0467-4C49-AFF0-0F65E9DD7715}" type="pres">
      <dgm:prSet presAssocID="{75089D64-EFCA-2F48-93F0-726EF476E598}" presName="composite" presStyleCnt="0"/>
      <dgm:spPr/>
    </dgm:pt>
    <dgm:pt modelId="{F04A172D-8C13-CC47-A047-80EEA32CF4E2}" type="pres">
      <dgm:prSet presAssocID="{75089D64-EFCA-2F48-93F0-726EF476E598}" presName="rect1" presStyleLbl="trAlignAcc1" presStyleIdx="4" presStyleCnt="5">
        <dgm:presLayoutVars>
          <dgm:bulletEnabled val="1"/>
        </dgm:presLayoutVars>
      </dgm:prSet>
      <dgm:spPr/>
    </dgm:pt>
    <dgm:pt modelId="{0F6986C0-6910-C245-B9F4-E66469868F90}" type="pres">
      <dgm:prSet presAssocID="{75089D64-EFCA-2F48-93F0-726EF476E598}" presName="rect2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</dgm:ptLst>
  <dgm:cxnLst>
    <dgm:cxn modelId="{0B11C907-D2B4-8A4E-A937-7DCCC86FB6AD}" type="presOf" srcId="{241B3695-4203-8F40-8BA9-E2B1C1B73BE0}" destId="{DB89203F-5D55-7F4A-A85E-7C95FD7BD5A6}" srcOrd="0" destOrd="0" presId="urn:microsoft.com/office/officeart/2008/layout/PictureStrips"/>
    <dgm:cxn modelId="{76B80409-1D73-E848-AD55-FB770602F20F}" type="presOf" srcId="{9DD54CA3-C6DB-FD4E-BCFD-1A301D35EFEC}" destId="{8565F4DE-57EE-EC41-A018-F654F6421916}" srcOrd="0" destOrd="1" presId="urn:microsoft.com/office/officeart/2008/layout/PictureStrips"/>
    <dgm:cxn modelId="{5A13790C-1377-A343-BFB6-CB1E9D3FAA6D}" type="presOf" srcId="{417873C9-74BC-7249-8285-0BF7CBD0BDCB}" destId="{DB89203F-5D55-7F4A-A85E-7C95FD7BD5A6}" srcOrd="0" destOrd="3" presId="urn:microsoft.com/office/officeart/2008/layout/PictureStrips"/>
    <dgm:cxn modelId="{7923BD11-7F26-D442-8466-CCBF592D704F}" type="presOf" srcId="{90372B25-7306-F74D-9322-60B2FBF9909D}" destId="{DB89203F-5D55-7F4A-A85E-7C95FD7BD5A6}" srcOrd="0" destOrd="1" presId="urn:microsoft.com/office/officeart/2008/layout/PictureStrips"/>
    <dgm:cxn modelId="{A2522D16-BA48-0141-8D7F-A6EA52AB4D50}" type="presOf" srcId="{AF5FB811-F313-A14F-9412-8DA31ED054AE}" destId="{F04A172D-8C13-CC47-A047-80EEA32CF4E2}" srcOrd="0" destOrd="1" presId="urn:microsoft.com/office/officeart/2008/layout/PictureStrips"/>
    <dgm:cxn modelId="{8021641E-C09B-FD4B-8468-B98BB5496E02}" srcId="{75089D64-EFCA-2F48-93F0-726EF476E598}" destId="{AF5FB811-F313-A14F-9412-8DA31ED054AE}" srcOrd="0" destOrd="0" parTransId="{255EC266-3F37-274A-A233-19984C9E53AD}" sibTransId="{5EC52D92-F108-0948-8442-7E3195B33008}"/>
    <dgm:cxn modelId="{1F15D822-E7F5-104C-AC92-4BD859B2471E}" srcId="{241B3695-4203-8F40-8BA9-E2B1C1B73BE0}" destId="{F0117FFD-8DC8-D64E-8ED2-2BBD14BE7B00}" srcOrd="1" destOrd="0" parTransId="{D57CB902-68D0-4444-A557-F9C157506D61}" sibTransId="{1A1DD989-D824-F94D-A9A0-A0C5F1875C5F}"/>
    <dgm:cxn modelId="{C45D2A25-70E6-AE43-AFE8-7FF480180F27}" srcId="{2A33BE18-0E6E-9B40-B2E1-07771203CB33}" destId="{77FE4164-83BC-7C49-B211-C8EC5E29F260}" srcOrd="2" destOrd="0" parTransId="{B1FFDFF1-6B41-3F43-B270-3AC73F99BA2F}" sibTransId="{8D512575-9091-E642-A856-757F6F9031B4}"/>
    <dgm:cxn modelId="{2925B125-0B1F-964C-BBC6-671C222408A1}" srcId="{241B3695-4203-8F40-8BA9-E2B1C1B73BE0}" destId="{90372B25-7306-F74D-9322-60B2FBF9909D}" srcOrd="0" destOrd="0" parTransId="{E741BA0A-4D27-AC47-96F3-C35B68B9CF94}" sibTransId="{13D983F3-EE5F-3641-A6D7-4B273862BC80}"/>
    <dgm:cxn modelId="{A6757B31-CFCC-B847-8CD0-47382A3A6EF5}" srcId="{241B3695-4203-8F40-8BA9-E2B1C1B73BE0}" destId="{417873C9-74BC-7249-8285-0BF7CBD0BDCB}" srcOrd="2" destOrd="0" parTransId="{AC51382D-BEF6-B741-BFEF-A48B0495F75D}" sibTransId="{97F03A0E-188B-624D-BD94-8A9080F51EE7}"/>
    <dgm:cxn modelId="{D1A01737-5F5E-024E-AC76-074B69EAAE6C}" srcId="{A746F17E-1F29-4E4D-92D7-0D4BA10E9CE8}" destId="{8B6A3383-472F-4148-9EEC-8A05786A1E50}" srcOrd="0" destOrd="0" parTransId="{75983F11-B7FA-9745-9419-2DE197277007}" sibTransId="{24D47E4F-CE8E-8F46-982C-A0791C24BDC2}"/>
    <dgm:cxn modelId="{D1484B37-3330-B648-8E5D-7B7B1F07E73D}" type="presOf" srcId="{23556D5E-01B8-0D47-ADB4-C83F425F0BB8}" destId="{42BF2288-0B4F-A041-BF7F-7CF832A34281}" srcOrd="0" destOrd="2" presId="urn:microsoft.com/office/officeart/2008/layout/PictureStrips"/>
    <dgm:cxn modelId="{6A62F541-F7B2-454B-8488-4265187F9F20}" srcId="{77FE4164-83BC-7C49-B211-C8EC5E29F260}" destId="{23556D5E-01B8-0D47-ADB4-C83F425F0BB8}" srcOrd="1" destOrd="0" parTransId="{29A9519C-6446-E04D-87E5-31674B415412}" sibTransId="{A7FFB658-CC59-D145-9EC1-84FCF7E981D5}"/>
    <dgm:cxn modelId="{9E73116C-69F7-B64C-ABDA-668211D9920E}" type="presOf" srcId="{77FE4164-83BC-7C49-B211-C8EC5E29F260}" destId="{42BF2288-0B4F-A041-BF7F-7CF832A34281}" srcOrd="0" destOrd="0" presId="urn:microsoft.com/office/officeart/2008/layout/PictureStrips"/>
    <dgm:cxn modelId="{4F0C4052-DE2C-AB40-85CA-9BD33A6C2483}" srcId="{2A33BE18-0E6E-9B40-B2E1-07771203CB33}" destId="{241B3695-4203-8F40-8BA9-E2B1C1B73BE0}" srcOrd="1" destOrd="0" parTransId="{C73CF53C-F68E-7E40-89A7-350CCE1CFC0A}" sibTransId="{8FAEFFB5-5489-734F-8C86-D23A0578C7EB}"/>
    <dgm:cxn modelId="{F8400674-775F-BA42-94B3-DA727DDAD3A9}" type="presOf" srcId="{7EE362A8-D63E-1242-855E-CC2085901501}" destId="{8565F4DE-57EE-EC41-A018-F654F6421916}" srcOrd="0" destOrd="2" presId="urn:microsoft.com/office/officeart/2008/layout/PictureStrips"/>
    <dgm:cxn modelId="{F9E5F455-F696-EF43-9156-E8AE78DD50E7}" type="presOf" srcId="{2A33BE18-0E6E-9B40-B2E1-07771203CB33}" destId="{4FB615CE-1A8C-C34E-988A-7D0928BBAE72}" srcOrd="0" destOrd="0" presId="urn:microsoft.com/office/officeart/2008/layout/PictureStrips"/>
    <dgm:cxn modelId="{46C76A87-8A18-B04F-B7E2-C1494743F91D}" srcId="{2A33BE18-0E6E-9B40-B2E1-07771203CB33}" destId="{A746F17E-1F29-4E4D-92D7-0D4BA10E9CE8}" srcOrd="3" destOrd="0" parTransId="{5AE11209-76CD-614B-B89D-B93F7884C213}" sibTransId="{6175D1D6-A935-F642-866C-5F409EBEC9F4}"/>
    <dgm:cxn modelId="{7F24539D-E7DD-B64D-A587-6CDA43E0D894}" type="presOf" srcId="{75089D64-EFCA-2F48-93F0-726EF476E598}" destId="{F04A172D-8C13-CC47-A047-80EEA32CF4E2}" srcOrd="0" destOrd="0" presId="urn:microsoft.com/office/officeart/2008/layout/PictureStrips"/>
    <dgm:cxn modelId="{AD2BE8BD-49F9-FD46-AC4D-3A81C53552D7}" srcId="{77FE4164-83BC-7C49-B211-C8EC5E29F260}" destId="{01179DF5-2C3B-DC46-AD9A-F8E282EC282D}" srcOrd="0" destOrd="0" parTransId="{65B68B30-2506-2D45-8377-C8F5BB5D8E06}" sibTransId="{3512562E-E84F-B844-9A07-DA1BD9951200}"/>
    <dgm:cxn modelId="{9A7F01CE-26DF-2B4D-B7E7-5C2F39BFA221}" type="presOf" srcId="{01179DF5-2C3B-DC46-AD9A-F8E282EC282D}" destId="{42BF2288-0B4F-A041-BF7F-7CF832A34281}" srcOrd="0" destOrd="1" presId="urn:microsoft.com/office/officeart/2008/layout/PictureStrips"/>
    <dgm:cxn modelId="{246727D3-241E-2446-93FB-01C715FA56BE}" type="presOf" srcId="{623FEE14-EAE5-C346-B801-A0A7CB80EFB0}" destId="{8565F4DE-57EE-EC41-A018-F654F6421916}" srcOrd="0" destOrd="0" presId="urn:microsoft.com/office/officeart/2008/layout/PictureStrips"/>
    <dgm:cxn modelId="{4D24F3D8-C87E-B046-AA89-1CC296710730}" srcId="{623FEE14-EAE5-C346-B801-A0A7CB80EFB0}" destId="{7EE362A8-D63E-1242-855E-CC2085901501}" srcOrd="1" destOrd="0" parTransId="{7D46AE70-C315-314D-A4D4-FC4D5BA3A97A}" sibTransId="{5E2621E2-B76F-164A-A3E6-BE398C6093B9}"/>
    <dgm:cxn modelId="{AE64B5DD-98DD-FA4A-93F9-FA3D2738E03A}" srcId="{2A33BE18-0E6E-9B40-B2E1-07771203CB33}" destId="{623FEE14-EAE5-C346-B801-A0A7CB80EFB0}" srcOrd="0" destOrd="0" parTransId="{852AF79C-24C0-F840-9E00-E728FC16EB0E}" sibTransId="{97CC1022-1FD1-D147-B55D-6D5905D42348}"/>
    <dgm:cxn modelId="{547ECCE0-04FF-2940-B1FD-C405F1BF2239}" type="presOf" srcId="{A746F17E-1F29-4E4D-92D7-0D4BA10E9CE8}" destId="{2A37341E-8855-AA40-961D-12CC3B209194}" srcOrd="0" destOrd="0" presId="urn:microsoft.com/office/officeart/2008/layout/PictureStrips"/>
    <dgm:cxn modelId="{37554EE4-44FD-154D-B13E-262D754AAB9D}" srcId="{623FEE14-EAE5-C346-B801-A0A7CB80EFB0}" destId="{9DD54CA3-C6DB-FD4E-BCFD-1A301D35EFEC}" srcOrd="0" destOrd="0" parTransId="{3FB4268C-71AE-3B4F-AB2D-E91F55AE84A2}" sibTransId="{DC267EEA-9B1E-D049-93AC-987AF86F4DE6}"/>
    <dgm:cxn modelId="{259991EE-53F6-A74C-8961-6C292241BA00}" srcId="{2A33BE18-0E6E-9B40-B2E1-07771203CB33}" destId="{75089D64-EFCA-2F48-93F0-726EF476E598}" srcOrd="4" destOrd="0" parTransId="{4419549B-D88A-5747-A0D1-D39A805F6528}" sibTransId="{82997F99-344E-0841-B227-7B1B6D1A1444}"/>
    <dgm:cxn modelId="{D1E0FEF5-D576-4D42-9BA9-6D56EAFB6838}" type="presOf" srcId="{F0117FFD-8DC8-D64E-8ED2-2BBD14BE7B00}" destId="{DB89203F-5D55-7F4A-A85E-7C95FD7BD5A6}" srcOrd="0" destOrd="2" presId="urn:microsoft.com/office/officeart/2008/layout/PictureStrips"/>
    <dgm:cxn modelId="{283436FC-74BC-E64E-99AE-E9674996109B}" type="presOf" srcId="{8B6A3383-472F-4148-9EEC-8A05786A1E50}" destId="{2A37341E-8855-AA40-961D-12CC3B209194}" srcOrd="0" destOrd="1" presId="urn:microsoft.com/office/officeart/2008/layout/PictureStrips"/>
    <dgm:cxn modelId="{E7250AFD-BDE3-124A-AEBC-F2A2ACD6B095}" type="presParOf" srcId="{4FB615CE-1A8C-C34E-988A-7D0928BBAE72}" destId="{0052E67E-06F7-2847-A24C-9CABAB5DBD4A}" srcOrd="0" destOrd="0" presId="urn:microsoft.com/office/officeart/2008/layout/PictureStrips"/>
    <dgm:cxn modelId="{4DCFD69F-10F0-0742-9467-F96E8DF43F63}" type="presParOf" srcId="{0052E67E-06F7-2847-A24C-9CABAB5DBD4A}" destId="{8565F4DE-57EE-EC41-A018-F654F6421916}" srcOrd="0" destOrd="0" presId="urn:microsoft.com/office/officeart/2008/layout/PictureStrips"/>
    <dgm:cxn modelId="{E6C432AF-13FC-D642-B7CC-770EA1E09A1A}" type="presParOf" srcId="{0052E67E-06F7-2847-A24C-9CABAB5DBD4A}" destId="{31546B81-CE47-1642-8716-75734D5C0B5F}" srcOrd="1" destOrd="0" presId="urn:microsoft.com/office/officeart/2008/layout/PictureStrips"/>
    <dgm:cxn modelId="{FA05D260-303C-E045-95A0-68B4F44C16E1}" type="presParOf" srcId="{4FB615CE-1A8C-C34E-988A-7D0928BBAE72}" destId="{A84B804D-AB78-694F-837D-612429A685A8}" srcOrd="1" destOrd="0" presId="urn:microsoft.com/office/officeart/2008/layout/PictureStrips"/>
    <dgm:cxn modelId="{900636DF-67B6-9E4F-A3B6-68276DEA1277}" type="presParOf" srcId="{4FB615CE-1A8C-C34E-988A-7D0928BBAE72}" destId="{78493F2B-591B-534B-BB3C-D18B5CAD82DE}" srcOrd="2" destOrd="0" presId="urn:microsoft.com/office/officeart/2008/layout/PictureStrips"/>
    <dgm:cxn modelId="{F0EF4CD7-6754-354E-ABA1-F20359AC49D9}" type="presParOf" srcId="{78493F2B-591B-534B-BB3C-D18B5CAD82DE}" destId="{DB89203F-5D55-7F4A-A85E-7C95FD7BD5A6}" srcOrd="0" destOrd="0" presId="urn:microsoft.com/office/officeart/2008/layout/PictureStrips"/>
    <dgm:cxn modelId="{50FDDB96-58ED-B245-94CA-EC1AC73C1E2F}" type="presParOf" srcId="{78493F2B-591B-534B-BB3C-D18B5CAD82DE}" destId="{427AEC71-3679-334A-88EE-9B2EDA110E2A}" srcOrd="1" destOrd="0" presId="urn:microsoft.com/office/officeart/2008/layout/PictureStrips"/>
    <dgm:cxn modelId="{FA40060C-EDA1-D248-BF31-B3DC33CBB7B9}" type="presParOf" srcId="{4FB615CE-1A8C-C34E-988A-7D0928BBAE72}" destId="{7D22135D-E1C9-8044-92BC-318AF3DE03F5}" srcOrd="3" destOrd="0" presId="urn:microsoft.com/office/officeart/2008/layout/PictureStrips"/>
    <dgm:cxn modelId="{4A9703D9-EA50-174C-B6A6-21042086C4F1}" type="presParOf" srcId="{4FB615CE-1A8C-C34E-988A-7D0928BBAE72}" destId="{CA31A86A-6BB6-E742-8054-8CC1AAA805F0}" srcOrd="4" destOrd="0" presId="urn:microsoft.com/office/officeart/2008/layout/PictureStrips"/>
    <dgm:cxn modelId="{F3BA8D32-97CC-F345-B96A-0F21EA4BCBF8}" type="presParOf" srcId="{CA31A86A-6BB6-E742-8054-8CC1AAA805F0}" destId="{42BF2288-0B4F-A041-BF7F-7CF832A34281}" srcOrd="0" destOrd="0" presId="urn:microsoft.com/office/officeart/2008/layout/PictureStrips"/>
    <dgm:cxn modelId="{3233008F-44D5-BE48-8093-AF0C89CA513F}" type="presParOf" srcId="{CA31A86A-6BB6-E742-8054-8CC1AAA805F0}" destId="{CB3730EE-7965-4A4C-9F6F-11393A07128E}" srcOrd="1" destOrd="0" presId="urn:microsoft.com/office/officeart/2008/layout/PictureStrips"/>
    <dgm:cxn modelId="{9FD3A116-C495-3548-82CA-E421BA025A4B}" type="presParOf" srcId="{4FB615CE-1A8C-C34E-988A-7D0928BBAE72}" destId="{618B5A4E-3B23-294D-A5E3-598D6DBE7B46}" srcOrd="5" destOrd="0" presId="urn:microsoft.com/office/officeart/2008/layout/PictureStrips"/>
    <dgm:cxn modelId="{23B2F967-1FC8-DD47-AAC2-2D4D1BA13419}" type="presParOf" srcId="{4FB615CE-1A8C-C34E-988A-7D0928BBAE72}" destId="{C804D73E-BB82-5540-856D-044714B873D8}" srcOrd="6" destOrd="0" presId="urn:microsoft.com/office/officeart/2008/layout/PictureStrips"/>
    <dgm:cxn modelId="{D1BDA81B-3262-FD4A-A29E-2F805E5BEC49}" type="presParOf" srcId="{C804D73E-BB82-5540-856D-044714B873D8}" destId="{2A37341E-8855-AA40-961D-12CC3B209194}" srcOrd="0" destOrd="0" presId="urn:microsoft.com/office/officeart/2008/layout/PictureStrips"/>
    <dgm:cxn modelId="{37602454-0E13-134C-B0A5-98A94129F773}" type="presParOf" srcId="{C804D73E-BB82-5540-856D-044714B873D8}" destId="{3C5EFA51-E146-314A-A4CB-2B426C9940B2}" srcOrd="1" destOrd="0" presId="urn:microsoft.com/office/officeart/2008/layout/PictureStrips"/>
    <dgm:cxn modelId="{35B3908E-90F1-BC47-B861-4671335EDE0E}" type="presParOf" srcId="{4FB615CE-1A8C-C34E-988A-7D0928BBAE72}" destId="{F7ED6184-AD74-544D-B4B5-FDA5FD4D0A72}" srcOrd="7" destOrd="0" presId="urn:microsoft.com/office/officeart/2008/layout/PictureStrips"/>
    <dgm:cxn modelId="{76FC2622-97D0-2844-94A2-A32747727F41}" type="presParOf" srcId="{4FB615CE-1A8C-C34E-988A-7D0928BBAE72}" destId="{5AD51E3A-0467-4C49-AFF0-0F65E9DD7715}" srcOrd="8" destOrd="0" presId="urn:microsoft.com/office/officeart/2008/layout/PictureStrips"/>
    <dgm:cxn modelId="{0013CB87-5C36-D84D-8930-E6B4A562A3DD}" type="presParOf" srcId="{5AD51E3A-0467-4C49-AFF0-0F65E9DD7715}" destId="{F04A172D-8C13-CC47-A047-80EEA32CF4E2}" srcOrd="0" destOrd="0" presId="urn:microsoft.com/office/officeart/2008/layout/PictureStrips"/>
    <dgm:cxn modelId="{6D8A0B64-A879-1546-85D4-4DE859DBA39C}" type="presParOf" srcId="{5AD51E3A-0467-4C49-AFF0-0F65E9DD7715}" destId="{0F6986C0-6910-C245-B9F4-E66469868F90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68B411-B6F3-F04F-AC63-D43CD7AD6B92}">
      <dsp:nvSpPr>
        <dsp:cNvPr id="0" name=""/>
        <dsp:cNvSpPr/>
      </dsp:nvSpPr>
      <dsp:spPr>
        <a:xfrm>
          <a:off x="0" y="4344354"/>
          <a:ext cx="6374578" cy="71272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Optimisation:</a:t>
          </a:r>
          <a:endParaRPr lang="en-NZ" sz="1300" kern="1200"/>
        </a:p>
      </dsp:txBody>
      <dsp:txXfrm>
        <a:off x="0" y="4344354"/>
        <a:ext cx="6374578" cy="384872"/>
      </dsp:txXfrm>
    </dsp:sp>
    <dsp:sp modelId="{307E594F-FEF8-D441-B80E-8AE3893EF18E}">
      <dsp:nvSpPr>
        <dsp:cNvPr id="0" name=""/>
        <dsp:cNvSpPr/>
      </dsp:nvSpPr>
      <dsp:spPr>
        <a:xfrm>
          <a:off x="0" y="4714973"/>
          <a:ext cx="6374578" cy="32785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rgbClr val="FF00B5"/>
              </a:solidFill>
            </a:rPr>
            <a:t>Find</a:t>
          </a:r>
          <a:r>
            <a:rPr lang="en-US" sz="1500" kern="1200" dirty="0"/>
            <a:t> the best heuristic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sz="1500" b="0" i="1" kern="120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500" b="0" i="1" kern="1200">
                      <a:latin typeface="Cambria Math" panose="02040503050406030204" pitchFamily="18" charset="0"/>
                    </a:rPr>
                    <m:t>h</m:t>
                  </m:r>
                </m:e>
                <m:sup>
                  <m:r>
                    <a:rPr lang="en-US" sz="1500" b="0" i="1" kern="1200">
                      <a:latin typeface="Cambria Math" panose="02040503050406030204" pitchFamily="18" charset="0"/>
                    </a:rPr>
                    <m:t>∗</m:t>
                  </m:r>
                </m:sup>
              </m:sSup>
              <m:r>
                <a:rPr lang="en-US" sz="1500" b="0" i="1" kern="1200">
                  <a:latin typeface="Cambria Math" panose="02040503050406030204" pitchFamily="18" charset="0"/>
                </a:rPr>
                <m:t>=</m:t>
              </m:r>
              <m:func>
                <m:funcPr>
                  <m:ctrlPr>
                    <a:rPr lang="en-US" sz="1500" b="0" i="1" kern="1200">
                      <a:latin typeface="Cambria Math" panose="02040503050406030204" pitchFamily="18" charset="0"/>
                    </a:rPr>
                  </m:ctrlPr>
                </m:funcPr>
                <m:fName>
                  <m:r>
                    <m:rPr>
                      <m:sty m:val="p"/>
                    </m:rPr>
                    <a:rPr lang="en-US" sz="1500" b="0" i="0" kern="1200">
                      <a:latin typeface="Cambria Math" panose="02040503050406030204" pitchFamily="18" charset="0"/>
                    </a:rPr>
                    <m:t>arg</m:t>
                  </m:r>
                </m:fName>
                <m:e>
                  <m:func>
                    <m:funcPr>
                      <m:ctrlPr>
                        <a:rPr lang="en-US" sz="1500" b="0" i="1" kern="1200">
                          <a:latin typeface="Cambria Math" panose="02040503050406030204" pitchFamily="18" charset="0"/>
                        </a:rPr>
                      </m:ctrlPr>
                    </m:funcPr>
                    <m:fName>
                      <m:limLow>
                        <m:limLowPr>
                          <m:ctrlPr>
                            <a:rPr lang="en-US" sz="1500" b="0" i="1" kern="120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1500" b="0" i="0" kern="12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1500" b="0" i="1" kern="120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500" b="0" i="1" kern="120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500" i="1" kern="1200">
                              <a:latin typeface="Cambria Math" panose="02040503050406030204" pitchFamily="18" charset="0"/>
                            </a:rPr>
                            <m:t>ℋ</m:t>
                          </m:r>
                        </m:lim>
                      </m:limLow>
                    </m:fName>
                    <m:e>
                      <m:r>
                        <a:rPr lang="en-US" sz="1500" i="1" kern="120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500" i="1" kern="12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500" i="1" kern="120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500" i="1" kern="120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500" i="1" kern="1200">
                          <a:latin typeface="Cambria Math" panose="02040503050406030204" pitchFamily="18" charset="0"/>
                        </a:rPr>
                        <m:t>Ρ</m:t>
                      </m:r>
                      <m:r>
                        <a:rPr lang="en-US" sz="1500" b="0" i="1" kern="120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500" b="0" i="0" kern="120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sz="1500" i="1" kern="1200">
                          <a:latin typeface="Cambria Math" panose="02040503050406030204" pitchFamily="18" charset="0"/>
                        </a:rPr>
                        <m:t>)</m:t>
                      </m:r>
                    </m:e>
                  </m:func>
                </m:e>
              </m:func>
            </m:oMath>
          </a14:m>
          <a:endParaRPr lang="en-NZ" sz="1500" kern="1200" dirty="0"/>
        </a:p>
      </dsp:txBody>
      <dsp:txXfrm>
        <a:off x="0" y="4714973"/>
        <a:ext cx="6374578" cy="327854"/>
      </dsp:txXfrm>
    </dsp:sp>
    <dsp:sp modelId="{0861ABAE-2EF2-0140-B766-77899BBEEF43}">
      <dsp:nvSpPr>
        <dsp:cNvPr id="0" name=""/>
        <dsp:cNvSpPr/>
      </dsp:nvSpPr>
      <dsp:spPr>
        <a:xfrm rot="10800000">
          <a:off x="0" y="3258870"/>
          <a:ext cx="6374578" cy="1096174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Objective:</a:t>
          </a:r>
          <a:endParaRPr lang="en-NZ" sz="1300" kern="1200"/>
        </a:p>
      </dsp:txBody>
      <dsp:txXfrm rot="-10800000">
        <a:off x="0" y="3258870"/>
        <a:ext cx="6374578" cy="384757"/>
      </dsp:txXfrm>
    </dsp:sp>
    <dsp:sp modelId="{72D363D4-5CB4-D242-A1DF-C0D20DFE8B7A}">
      <dsp:nvSpPr>
        <dsp:cNvPr id="0" name=""/>
        <dsp:cNvSpPr/>
      </dsp:nvSpPr>
      <dsp:spPr>
        <a:xfrm>
          <a:off x="0" y="3643628"/>
          <a:ext cx="6374578" cy="327756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Design the training </a:t>
          </a:r>
          <a:r>
            <a:rPr lang="en-US" sz="1500" b="1" kern="1200" dirty="0">
              <a:solidFill>
                <a:srgbClr val="FF00B5"/>
              </a:solidFill>
            </a:rPr>
            <a:t>objective function</a:t>
          </a:r>
          <a:r>
            <a:rPr lang="en-US" sz="1500" kern="1200" dirty="0"/>
            <a:t> </a:t>
          </a:r>
          <a14:m xmlns:a14="http://schemas.microsoft.com/office/drawing/2010/main">
            <m:oMath xmlns:m="http://schemas.openxmlformats.org/officeDocument/2006/math">
              <m:r>
                <a:rPr lang="en-US" sz="1500" i="1" kern="1200">
                  <a:latin typeface="Cambria Math" panose="02040503050406030204" pitchFamily="18" charset="0"/>
                </a:rPr>
                <m:t>𝑓</m:t>
              </m:r>
              <m:r>
                <a:rPr lang="en-US" sz="1500" i="1" kern="1200">
                  <a:latin typeface="Cambria Math" panose="02040503050406030204" pitchFamily="18" charset="0"/>
                </a:rPr>
                <m:t>(</m:t>
              </m:r>
              <m:r>
                <a:rPr lang="en-US" sz="1500" i="1" kern="1200">
                  <a:latin typeface="Cambria Math" panose="02040503050406030204" pitchFamily="18" charset="0"/>
                </a:rPr>
                <m:t>h</m:t>
              </m:r>
              <m:r>
                <a:rPr lang="en-US" sz="1500" i="1" kern="1200">
                  <a:latin typeface="Cambria Math" panose="02040503050406030204" pitchFamily="18" charset="0"/>
                </a:rPr>
                <m:t>,</m:t>
              </m:r>
              <m:r>
                <m:rPr>
                  <m:sty m:val="p"/>
                </m:rPr>
                <a:rPr lang="en-US" sz="1500" i="1" kern="1200">
                  <a:latin typeface="Cambria Math" panose="02040503050406030204" pitchFamily="18" charset="0"/>
                </a:rPr>
                <m:t>Ρ</m:t>
              </m:r>
              <m:r>
                <a:rPr lang="en-US" sz="1500" b="0" i="1" kern="1200">
                  <a:latin typeface="Cambria Math" panose="02040503050406030204" pitchFamily="18" charset="0"/>
                </a:rPr>
                <m:t>,</m:t>
              </m:r>
              <m:r>
                <m:rPr>
                  <m:sty m:val="p"/>
                </m:rPr>
                <a:rPr lang="en-US" sz="1500" b="0" i="0" kern="1200">
                  <a:latin typeface="Cambria Math" panose="02040503050406030204" pitchFamily="18" charset="0"/>
                </a:rPr>
                <m:t>Γ</m:t>
              </m:r>
              <m:r>
                <a:rPr lang="en-US" sz="1500" i="1" kern="1200">
                  <a:latin typeface="Cambria Math" panose="02040503050406030204" pitchFamily="18" charset="0"/>
                </a:rPr>
                <m:t>)</m:t>
              </m:r>
            </m:oMath>
          </a14:m>
          <a:endParaRPr lang="en-NZ" sz="1500" kern="1200" dirty="0"/>
        </a:p>
      </dsp:txBody>
      <dsp:txXfrm>
        <a:off x="0" y="3643628"/>
        <a:ext cx="6374578" cy="327756"/>
      </dsp:txXfrm>
    </dsp:sp>
    <dsp:sp modelId="{9483CD6E-5EE8-454E-A45C-002FF445B1C5}">
      <dsp:nvSpPr>
        <dsp:cNvPr id="0" name=""/>
        <dsp:cNvSpPr/>
      </dsp:nvSpPr>
      <dsp:spPr>
        <a:xfrm rot="10800000">
          <a:off x="0" y="2173386"/>
          <a:ext cx="6374578" cy="1096174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Data:</a:t>
          </a:r>
          <a:endParaRPr lang="en-NZ" sz="1300" kern="1200"/>
        </a:p>
      </dsp:txBody>
      <dsp:txXfrm rot="-10800000">
        <a:off x="0" y="2173386"/>
        <a:ext cx="6374578" cy="384757"/>
      </dsp:txXfrm>
    </dsp:sp>
    <dsp:sp modelId="{C4D8BC82-811D-9347-93A8-591837E8DBB2}">
      <dsp:nvSpPr>
        <dsp:cNvPr id="0" name=""/>
        <dsp:cNvSpPr/>
      </dsp:nvSpPr>
      <dsp:spPr>
        <a:xfrm>
          <a:off x="0" y="2558144"/>
          <a:ext cx="6374578" cy="327756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Determine a </a:t>
          </a:r>
          <a:r>
            <a:rPr lang="en-US" sz="1500" b="1" kern="1200" dirty="0">
              <a:solidFill>
                <a:srgbClr val="FF00B5"/>
              </a:solidFill>
            </a:rPr>
            <a:t>training set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sz="1500" i="1" kern="1200">
                  <a:latin typeface="Cambria Math" panose="02040503050406030204" pitchFamily="18" charset="0"/>
                </a:rPr>
                <m:t>Ρ</m:t>
              </m:r>
            </m:oMath>
          </a14:m>
          <a:r>
            <a:rPr lang="en-US" sz="1500" kern="1200" dirty="0"/>
            <a:t> (problem instances) to train the heuristics</a:t>
          </a:r>
          <a:endParaRPr lang="en-NZ" sz="1500" kern="1200" dirty="0"/>
        </a:p>
      </dsp:txBody>
      <dsp:txXfrm>
        <a:off x="0" y="2558144"/>
        <a:ext cx="6374578" cy="327756"/>
      </dsp:txXfrm>
    </dsp:sp>
    <dsp:sp modelId="{69F269C5-D99D-2D43-A367-CC8811A07591}">
      <dsp:nvSpPr>
        <dsp:cNvPr id="0" name=""/>
        <dsp:cNvSpPr/>
      </dsp:nvSpPr>
      <dsp:spPr>
        <a:xfrm rot="10800000">
          <a:off x="0" y="1087902"/>
          <a:ext cx="6374578" cy="1096174"/>
        </a:xfrm>
        <a:prstGeom prst="upArrowCallou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Encoding</a:t>
          </a:r>
          <a:endParaRPr lang="en-NZ" sz="1300" kern="1200"/>
        </a:p>
      </dsp:txBody>
      <dsp:txXfrm rot="-10800000">
        <a:off x="0" y="1087902"/>
        <a:ext cx="6374578" cy="384757"/>
      </dsp:txXfrm>
    </dsp:sp>
    <dsp:sp modelId="{043E78A2-628F-8846-9733-3DEA192EA1CF}">
      <dsp:nvSpPr>
        <dsp:cNvPr id="0" name=""/>
        <dsp:cNvSpPr/>
      </dsp:nvSpPr>
      <dsp:spPr>
        <a:xfrm>
          <a:off x="0" y="1472660"/>
          <a:ext cx="6374578" cy="327756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Decide the </a:t>
          </a:r>
          <a:r>
            <a:rPr lang="en-US" sz="1500" b="1" kern="1200" dirty="0">
              <a:solidFill>
                <a:srgbClr val="FF00B5"/>
              </a:solidFill>
            </a:rPr>
            <a:t>space</a:t>
          </a:r>
          <a:r>
            <a:rPr lang="en-US" sz="1500" kern="1200" dirty="0"/>
            <a:t> </a:t>
          </a:r>
          <a14:m xmlns:a14="http://schemas.microsoft.com/office/drawing/2010/main">
            <m:oMath xmlns:m="http://schemas.openxmlformats.org/officeDocument/2006/math">
              <m:r>
                <a:rPr lang="en-US" sz="1500" i="1" kern="1200">
                  <a:latin typeface="Cambria Math" panose="02040503050406030204" pitchFamily="18" charset="0"/>
                </a:rPr>
                <m:t>ℋ</m:t>
              </m:r>
            </m:oMath>
          </a14:m>
          <a:r>
            <a:rPr lang="en-US" sz="1500" kern="1200" dirty="0"/>
            <a:t> of all possible CO heuristics in consideration</a:t>
          </a:r>
          <a:endParaRPr lang="en-NZ" sz="1500" kern="1200" dirty="0"/>
        </a:p>
      </dsp:txBody>
      <dsp:txXfrm>
        <a:off x="0" y="1472660"/>
        <a:ext cx="6374578" cy="327756"/>
      </dsp:txXfrm>
    </dsp:sp>
    <dsp:sp modelId="{5685929D-B515-F643-8F04-6643B5E58259}">
      <dsp:nvSpPr>
        <dsp:cNvPr id="0" name=""/>
        <dsp:cNvSpPr/>
      </dsp:nvSpPr>
      <dsp:spPr>
        <a:xfrm rot="10800000">
          <a:off x="0" y="2418"/>
          <a:ext cx="6374578" cy="1096174"/>
        </a:xfrm>
        <a:prstGeom prst="upArrowCallou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Preprocessing</a:t>
          </a:r>
          <a:endParaRPr lang="en-NZ" sz="1300" kern="1200" dirty="0"/>
        </a:p>
      </dsp:txBody>
      <dsp:txXfrm rot="-10800000">
        <a:off x="0" y="2418"/>
        <a:ext cx="6374578" cy="384757"/>
      </dsp:txXfrm>
    </dsp:sp>
    <dsp:sp modelId="{1745279E-E3E2-2D4F-BEB0-7E6357C3E60C}">
      <dsp:nvSpPr>
        <dsp:cNvPr id="0" name=""/>
        <dsp:cNvSpPr/>
      </dsp:nvSpPr>
      <dsp:spPr>
        <a:xfrm>
          <a:off x="0" y="387175"/>
          <a:ext cx="6374578" cy="327756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Design a </a:t>
          </a:r>
          <a:r>
            <a:rPr lang="en-US" sz="1500" b="1" kern="1200" dirty="0">
              <a:solidFill>
                <a:srgbClr val="FF00B5"/>
              </a:solidFill>
            </a:rPr>
            <a:t>framework</a:t>
          </a:r>
          <a:r>
            <a:rPr lang="en-US" sz="1500" kern="1200" dirty="0"/>
            <a:t>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sz="1500" b="0" i="0" kern="1200">
                  <a:latin typeface="Cambria Math" panose="02040503050406030204" pitchFamily="18" charset="0"/>
                </a:rPr>
                <m:t>Γ</m:t>
              </m:r>
            </m:oMath>
          </a14:m>
          <a:r>
            <a:rPr lang="en-US" sz="1500" kern="1200" dirty="0"/>
            <a:t> parameterized with the CO heuristic</a:t>
          </a:r>
          <a:endParaRPr lang="en-NZ" sz="1500" kern="1200" dirty="0"/>
        </a:p>
      </dsp:txBody>
      <dsp:txXfrm>
        <a:off x="0" y="387175"/>
        <a:ext cx="6374578" cy="3277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65F4DE-57EE-EC41-A018-F654F6421916}">
      <dsp:nvSpPr>
        <dsp:cNvPr id="0" name=""/>
        <dsp:cNvSpPr/>
      </dsp:nvSpPr>
      <dsp:spPr>
        <a:xfrm>
          <a:off x="379576" y="246865"/>
          <a:ext cx="3833574" cy="119799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144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Preprocessing</a:t>
          </a:r>
          <a:endParaRPr lang="en-NZ" sz="18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Through </a:t>
          </a:r>
          <a:r>
            <a:rPr lang="en-US" sz="1400" kern="1200" dirty="0">
              <a:solidFill>
                <a:srgbClr val="000AEC"/>
              </a:solidFill>
            </a:rPr>
            <a:t>prior knowledge </a:t>
          </a:r>
          <a:r>
            <a:rPr lang="en-US" sz="1400" kern="1200" dirty="0"/>
            <a:t>and </a:t>
          </a:r>
          <a:r>
            <a:rPr lang="en-US" sz="1400" kern="1200" dirty="0">
              <a:solidFill>
                <a:srgbClr val="000AEC"/>
              </a:solidFill>
            </a:rPr>
            <a:t>intuition</a:t>
          </a:r>
          <a:endParaRPr lang="en-NZ" sz="1400" kern="1200" dirty="0">
            <a:solidFill>
              <a:srgbClr val="000AEC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Z" sz="1400" kern="1200" dirty="0"/>
            <a:t>A </a:t>
          </a:r>
          <a:r>
            <a:rPr lang="en-NZ" sz="1400" b="1" kern="1200" dirty="0">
              <a:solidFill>
                <a:srgbClr val="000AEC"/>
              </a:solidFill>
            </a:rPr>
            <a:t>simulation</a:t>
          </a:r>
          <a:r>
            <a:rPr lang="en-NZ" sz="1400" kern="1200" dirty="0"/>
            <a:t> to output a solution</a:t>
          </a:r>
        </a:p>
      </dsp:txBody>
      <dsp:txXfrm>
        <a:off x="379576" y="246865"/>
        <a:ext cx="3833574" cy="1197991"/>
      </dsp:txXfrm>
    </dsp:sp>
    <dsp:sp modelId="{31546B81-CE47-1642-8716-75734D5C0B5F}">
      <dsp:nvSpPr>
        <dsp:cNvPr id="0" name=""/>
        <dsp:cNvSpPr/>
      </dsp:nvSpPr>
      <dsp:spPr>
        <a:xfrm>
          <a:off x="219844" y="73822"/>
          <a:ext cx="838594" cy="12578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89203F-5D55-7F4A-A85E-7C95FD7BD5A6}">
      <dsp:nvSpPr>
        <dsp:cNvPr id="0" name=""/>
        <dsp:cNvSpPr/>
      </dsp:nvSpPr>
      <dsp:spPr>
        <a:xfrm>
          <a:off x="4582581" y="246865"/>
          <a:ext cx="3833574" cy="119799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144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Encoding</a:t>
          </a:r>
          <a:endParaRPr lang="en-NZ" sz="18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solidFill>
                <a:srgbClr val="000AEC"/>
              </a:solidFill>
            </a:rPr>
            <a:t>Trees</a:t>
          </a:r>
          <a:endParaRPr lang="en-NZ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Z" sz="1400" b="1" kern="1200" dirty="0">
              <a:solidFill>
                <a:srgbClr val="3F4EFF"/>
              </a:solidFill>
            </a:rPr>
            <a:t>Sequence</a:t>
          </a:r>
          <a:r>
            <a:rPr lang="en-NZ" sz="1400" kern="1200" dirty="0"/>
            <a:t> of instructions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NZ" sz="1400" kern="1200" dirty="0"/>
        </a:p>
      </dsp:txBody>
      <dsp:txXfrm>
        <a:off x="4582581" y="246865"/>
        <a:ext cx="3833574" cy="1197991"/>
      </dsp:txXfrm>
    </dsp:sp>
    <dsp:sp modelId="{427AEC71-3679-334A-88EE-9B2EDA110E2A}">
      <dsp:nvSpPr>
        <dsp:cNvPr id="0" name=""/>
        <dsp:cNvSpPr/>
      </dsp:nvSpPr>
      <dsp:spPr>
        <a:xfrm>
          <a:off x="4422848" y="73822"/>
          <a:ext cx="838594" cy="125789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BF2288-0B4F-A041-BF7F-7CF832A34281}">
      <dsp:nvSpPr>
        <dsp:cNvPr id="0" name=""/>
        <dsp:cNvSpPr/>
      </dsp:nvSpPr>
      <dsp:spPr>
        <a:xfrm>
          <a:off x="379576" y="1755004"/>
          <a:ext cx="3833574" cy="119799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144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Data</a:t>
          </a:r>
          <a:endParaRPr lang="en-NZ" sz="18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 wide range of </a:t>
          </a:r>
          <a:r>
            <a:rPr lang="en-US" sz="1400" kern="1200" dirty="0">
              <a:solidFill>
                <a:srgbClr val="000AEC"/>
              </a:solidFill>
            </a:rPr>
            <a:t>problem instances</a:t>
          </a:r>
          <a:endParaRPr lang="en-NZ" sz="1400" kern="1200" dirty="0">
            <a:solidFill>
              <a:srgbClr val="000AEC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/>
            <a:t>Generalisation</a:t>
          </a:r>
          <a:r>
            <a:rPr lang="en-US" sz="1400" kern="1200" dirty="0"/>
            <a:t> and efficiency (problem size, #instances) are important</a:t>
          </a:r>
          <a:endParaRPr lang="en-NZ" sz="1400" kern="1200" dirty="0"/>
        </a:p>
      </dsp:txBody>
      <dsp:txXfrm>
        <a:off x="379576" y="1755004"/>
        <a:ext cx="3833574" cy="1197991"/>
      </dsp:txXfrm>
    </dsp:sp>
    <dsp:sp modelId="{CB3730EE-7965-4A4C-9F6F-11393A07128E}">
      <dsp:nvSpPr>
        <dsp:cNvPr id="0" name=""/>
        <dsp:cNvSpPr/>
      </dsp:nvSpPr>
      <dsp:spPr>
        <a:xfrm>
          <a:off x="219844" y="1581961"/>
          <a:ext cx="838594" cy="12578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37341E-8855-AA40-961D-12CC3B209194}">
      <dsp:nvSpPr>
        <dsp:cNvPr id="0" name=""/>
        <dsp:cNvSpPr/>
      </dsp:nvSpPr>
      <dsp:spPr>
        <a:xfrm>
          <a:off x="4582581" y="1755004"/>
          <a:ext cx="3833574" cy="119799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144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Objective function</a:t>
          </a:r>
          <a:endParaRPr lang="en-NZ" sz="18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solidFill>
                <a:srgbClr val="000AEC"/>
              </a:solidFill>
            </a:rPr>
            <a:t>Normalised</a:t>
          </a:r>
          <a:r>
            <a:rPr lang="en-US" sz="1400" kern="1200" dirty="0">
              <a:solidFill>
                <a:srgbClr val="000AEC"/>
              </a:solidFill>
            </a:rPr>
            <a:t> objective values </a:t>
          </a:r>
          <a:r>
            <a:rPr lang="en-US" sz="1400" kern="1200" dirty="0"/>
            <a:t>of the obtained solutions</a:t>
          </a:r>
          <a:endParaRPr lang="en-NZ" sz="1400" kern="1200" dirty="0"/>
        </a:p>
      </dsp:txBody>
      <dsp:txXfrm>
        <a:off x="4582581" y="1755004"/>
        <a:ext cx="3833574" cy="1197991"/>
      </dsp:txXfrm>
    </dsp:sp>
    <dsp:sp modelId="{3C5EFA51-E146-314A-A4CB-2B426C9940B2}">
      <dsp:nvSpPr>
        <dsp:cNvPr id="0" name=""/>
        <dsp:cNvSpPr/>
      </dsp:nvSpPr>
      <dsp:spPr>
        <a:xfrm>
          <a:off x="4422848" y="1581961"/>
          <a:ext cx="838594" cy="1257891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0" r="-8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4A172D-8C13-CC47-A047-80EEA32CF4E2}">
      <dsp:nvSpPr>
        <dsp:cNvPr id="0" name=""/>
        <dsp:cNvSpPr/>
      </dsp:nvSpPr>
      <dsp:spPr>
        <a:xfrm>
          <a:off x="2481078" y="3263143"/>
          <a:ext cx="3833574" cy="119799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144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Optimisation</a:t>
          </a:r>
          <a:endParaRPr lang="en-NZ" sz="18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rgbClr val="000AEC"/>
              </a:solidFill>
            </a:rPr>
            <a:t>Genetic programming</a:t>
          </a:r>
          <a:endParaRPr lang="en-NZ" sz="1400" kern="1200" dirty="0">
            <a:solidFill>
              <a:srgbClr val="000AEC"/>
            </a:solidFill>
          </a:endParaRPr>
        </a:p>
      </dsp:txBody>
      <dsp:txXfrm>
        <a:off x="2481078" y="3263143"/>
        <a:ext cx="3833574" cy="1197991"/>
      </dsp:txXfrm>
    </dsp:sp>
    <dsp:sp modelId="{0F6986C0-6910-C245-B9F4-E66469868F90}">
      <dsp:nvSpPr>
        <dsp:cNvPr id="0" name=""/>
        <dsp:cNvSpPr/>
      </dsp:nvSpPr>
      <dsp:spPr>
        <a:xfrm>
          <a:off x="2321346" y="3090100"/>
          <a:ext cx="838594" cy="12578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F19399-BF1A-F688-E859-14C2007222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BB7BD9-04F3-4980-ED0C-C0627CAF36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CE0BBA-4378-DD4E-B922-A54C156E74B2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7A37BE-8432-5FBB-6F21-F723355974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6DFC6-C680-8CFD-226D-23CF659F0F4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D745A-7FAE-E947-92A7-A8E1E2D30B9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8666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D7A284-3281-F94D-800E-A7C4B786E629}" type="datetimeFigureOut">
              <a:rPr lang="en-PT" smtClean="0"/>
              <a:t>07/14/2025</a:t>
            </a:fld>
            <a:endParaRPr lang="en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D5813C-90B4-9246-B0C1-E13A51D52158}" type="slidenum">
              <a:rPr lang="en-PT" smtClean="0"/>
              <a:t>‹Nr.›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83617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5813C-90B4-9246-B0C1-E13A51D52158}" type="slidenum">
              <a:rPr lang="en-PT" smtClean="0"/>
              <a:t>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968156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45242"/>
            <a:ext cx="7772400" cy="976431"/>
          </a:xfrm>
        </p:spPr>
        <p:txBody>
          <a:bodyPr anchor="b">
            <a:normAutofit/>
          </a:bodyPr>
          <a:lstStyle>
            <a:lvl1pPr algn="ctr">
              <a:defRPr sz="40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1710415"/>
            <a:ext cx="6858000" cy="2703279"/>
          </a:xfr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B11752-0B9F-65E8-FE64-4542AFFBAE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612835" y="4644037"/>
            <a:ext cx="2242930" cy="19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503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F1588-8255-5246-BA93-6FA7971571E1}" type="datetime1">
              <a:rPr lang="en-US" smtClean="0"/>
              <a:t>7/14/2025</a:t>
            </a:fld>
            <a:endParaRPr lang="en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FE092E-0505-704E-8CB1-0C6282EBDE1F}" type="slidenum">
              <a:rPr lang="en-PT" smtClean="0"/>
              <a:t>‹Nr.›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566599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97F8A-6E72-F740-A6EA-13BBCB7D08F4}" type="datetime1">
              <a:rPr lang="en-US" smtClean="0"/>
              <a:t>7/14/2025</a:t>
            </a:fld>
            <a:endParaRPr lang="en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FE092E-0505-704E-8CB1-0C6282EBDE1F}" type="slidenum">
              <a:rPr lang="en-PT" smtClean="0"/>
              <a:t>‹Nr.›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4588890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>
                <a:latin typeface="+mj-lt"/>
              </a:defRPr>
            </a:lvl1pPr>
            <a:lvl2pPr>
              <a:defRPr sz="280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32418-FDAE-3D47-8B26-E997BDF49F48}" type="datetime1">
              <a:rPr lang="en-US" smtClean="0"/>
              <a:t>7/14/2025</a:t>
            </a:fld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FE092E-0505-704E-8CB1-0C6282EBDE1F}" type="slidenum">
              <a:rPr lang="en-PT" smtClean="0"/>
              <a:t>‹Nr.›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968414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7884318" cy="77828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64983" y="1514693"/>
            <a:ext cx="2951558" cy="4346358"/>
          </a:xfrm>
        </p:spPr>
        <p:txBody>
          <a:bodyPr anchor="t"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0" y="1522630"/>
            <a:ext cx="4751857" cy="4346358"/>
          </a:xfrm>
        </p:spPr>
        <p:txBody>
          <a:bodyPr/>
          <a:lstStyle>
            <a:lvl1pPr marL="0" indent="0">
              <a:buNone/>
              <a:defRPr sz="1600"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5A281-0CF7-B94F-BE6A-95EB2FD22889}" type="datetime1">
              <a:rPr lang="en-US" smtClean="0"/>
              <a:t>7/14/2025</a:t>
            </a:fld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FE092E-0505-704E-8CB1-0C6282EBDE1F}" type="slidenum">
              <a:rPr lang="en-PT" smtClean="0"/>
              <a:t>‹Nr.›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274628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7884318" cy="77828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80818" y="1514693"/>
            <a:ext cx="4935723" cy="4346358"/>
          </a:xfrm>
        </p:spPr>
        <p:txBody>
          <a:bodyPr anchor="t"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22630"/>
            <a:ext cx="2769494" cy="4346358"/>
          </a:xfrm>
        </p:spPr>
        <p:txBody>
          <a:bodyPr/>
          <a:lstStyle>
            <a:lvl1pPr marL="0" indent="0">
              <a:buNone/>
              <a:defRPr sz="1600"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0ACEA-2E7E-414C-8711-1DD8B195C176}" type="datetime1">
              <a:rPr lang="en-US" smtClean="0"/>
              <a:t>7/14/2025</a:t>
            </a:fld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FE092E-0505-704E-8CB1-0C6282EBDE1F}" type="slidenum">
              <a:rPr lang="en-PT" smtClean="0"/>
              <a:t>‹Nr.›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0698696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F5BB3-69E0-684E-88A2-EBB072138872}" type="datetime1">
              <a:rPr lang="en-US" smtClean="0"/>
              <a:t>7/14/2025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FE092E-0505-704E-8CB1-0C6282EBDE1F}" type="slidenum">
              <a:rPr lang="en-PT" smtClean="0"/>
              <a:t>‹Nr.›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4628872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F9422-5E73-FD41-B72F-DC3DCFF25934}" type="datetime1">
              <a:rPr lang="en-US" smtClean="0"/>
              <a:t>7/14/2025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FE092E-0505-704E-8CB1-0C6282EBDE1F}" type="slidenum">
              <a:rPr lang="en-PT" smtClean="0"/>
              <a:t>‹Nr.›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447125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74681-DD3F-DF43-9714-23C49978E820}" type="datetime1">
              <a:rPr lang="en-US" smtClean="0"/>
              <a:t>7/14/2025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FE092E-0505-704E-8CB1-0C6282EBDE1F}" type="slidenum">
              <a:rPr lang="en-PT" smtClean="0"/>
              <a:t>‹Nr.›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917752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logo to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7D600-D9DF-A74A-A476-3A2D78505219}" type="datetime1">
              <a:rPr lang="en-US" smtClean="0"/>
              <a:t>7/14/2025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FE092E-0505-704E-8CB1-0C6282EBDE1F}" type="slidenum">
              <a:rPr lang="en-PT" smtClean="0"/>
              <a:t>‹Nr.›</a:t>
            </a:fld>
            <a:endParaRPr lang="en-PT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578B6B-95CA-2EAF-896E-C5D070165E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010682" y="249447"/>
            <a:ext cx="1885667" cy="163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931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logo botto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F9ED1-1370-5A4E-A071-E5C7D37E71EA}" type="datetime1">
              <a:rPr lang="en-US" smtClean="0"/>
              <a:t>7/14/2025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FE092E-0505-704E-8CB1-0C6282EBDE1F}" type="slidenum">
              <a:rPr lang="en-PT" smtClean="0"/>
              <a:t>‹Nr.›</a:t>
            </a:fld>
            <a:endParaRPr lang="en-P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EA707F-B5DB-EE4E-4AB7-94F5B671C6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868767" y="4641636"/>
            <a:ext cx="1646583" cy="142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602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E7B3C-B046-E546-ABE8-C01F2DA01DF9}" type="datetime1">
              <a:rPr lang="en-US" smtClean="0"/>
              <a:t>7/14/2025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FE092E-0505-704E-8CB1-0C6282EBDE1F}" type="slidenum">
              <a:rPr lang="en-PT" smtClean="0"/>
              <a:t>‹Nr.›</a:t>
            </a:fld>
            <a:endParaRPr lang="en-P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BE9296-C82C-A9CD-0BDC-4EF6B4CA1F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85382" y="132074"/>
            <a:ext cx="1954695" cy="169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27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rgbClr val="00B6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E7B3C-B046-E546-ABE8-C01F2DA01DF9}" type="datetime1">
              <a:rPr lang="en-US" smtClean="0"/>
              <a:t>7/14/2025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FE092E-0505-704E-8CB1-0C6282EBDE1F}" type="slidenum">
              <a:rPr lang="en-PT" smtClean="0"/>
              <a:t>‹Nr.›</a:t>
            </a:fld>
            <a:endParaRPr lang="en-P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226191-F3A2-0C6D-EDCA-8C389E0B1A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573410" y="207449"/>
            <a:ext cx="1500187" cy="129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06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spcBef>
                <a:spcPts val="1000"/>
              </a:spcBef>
              <a:defRPr>
                <a:latin typeface="+mj-lt"/>
              </a:defRPr>
            </a:lvl1pPr>
            <a:lvl2pPr>
              <a:spcBef>
                <a:spcPts val="1000"/>
              </a:spcBef>
              <a:defRPr>
                <a:latin typeface="+mj-lt"/>
              </a:defRPr>
            </a:lvl2pPr>
            <a:lvl3pPr>
              <a:spcBef>
                <a:spcPts val="1000"/>
              </a:spcBef>
              <a:defRPr>
                <a:latin typeface="+mj-lt"/>
              </a:defRPr>
            </a:lvl3pPr>
            <a:lvl4pPr>
              <a:spcBef>
                <a:spcPts val="1000"/>
              </a:spcBef>
              <a:defRPr>
                <a:latin typeface="+mj-lt"/>
              </a:defRPr>
            </a:lvl4pPr>
            <a:lvl5pPr>
              <a:spcBef>
                <a:spcPts val="1000"/>
              </a:spcBef>
              <a:defRPr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spcBef>
                <a:spcPts val="1000"/>
              </a:spcBef>
              <a:defRPr>
                <a:latin typeface="+mj-lt"/>
              </a:defRPr>
            </a:lvl1pPr>
            <a:lvl2pPr>
              <a:spcBef>
                <a:spcPts val="1000"/>
              </a:spcBef>
              <a:defRPr>
                <a:latin typeface="+mj-lt"/>
              </a:defRPr>
            </a:lvl2pPr>
            <a:lvl3pPr>
              <a:spcBef>
                <a:spcPts val="1000"/>
              </a:spcBef>
              <a:defRPr>
                <a:latin typeface="+mj-lt"/>
              </a:defRPr>
            </a:lvl3pPr>
            <a:lvl4pPr>
              <a:spcBef>
                <a:spcPts val="1000"/>
              </a:spcBef>
              <a:defRPr>
                <a:latin typeface="+mj-lt"/>
              </a:defRPr>
            </a:lvl4pPr>
            <a:lvl5pPr>
              <a:spcBef>
                <a:spcPts val="1000"/>
              </a:spcBef>
              <a:defRPr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34DE2-E0EB-C047-AE50-7F975E80EF51}" type="datetime1">
              <a:rPr lang="en-US" smtClean="0"/>
              <a:t>7/14/2025</a:t>
            </a:fld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FE092E-0505-704E-8CB1-0C6282EBDE1F}" type="slidenum">
              <a:rPr lang="en-PT" smtClean="0"/>
              <a:t>‹Nr.›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305387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FD1A8-42CD-D849-A715-9F6AEFE8EC54}" type="datetime1">
              <a:rPr lang="en-US" smtClean="0"/>
              <a:t>7/14/2025</a:t>
            </a:fld>
            <a:endParaRPr lang="en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FE092E-0505-704E-8CB1-0C6282EBDE1F}" type="slidenum">
              <a:rPr lang="en-PT" smtClean="0"/>
              <a:t>‹Nr.›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787189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510C-6317-7F43-8918-5255D871DEFA}" type="datetime1">
              <a:rPr lang="en-US" smtClean="0"/>
              <a:t>7/14/2025</a:t>
            </a:fld>
            <a:endParaRPr lang="en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FE092E-0505-704E-8CB1-0C6282EBDE1F}" type="slidenum">
              <a:rPr lang="en-PT" smtClean="0"/>
              <a:t>‹Nr.›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244974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91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30931"/>
            <a:ext cx="7886700" cy="4746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35895-D0A4-134B-80AC-229A53AFF29B}" type="datetime1">
              <a:rPr lang="en-US" smtClean="0"/>
              <a:t>7/14/2025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A5D5D-024D-1542-895C-C4C911F13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4E25A9-863E-F14E-BFB7-5D2F3A2947CF}" type="slidenum">
              <a:rPr lang="en-PT" smtClean="0"/>
              <a:pPr/>
              <a:t>‹Nr.›</a:t>
            </a:fld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745154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74" r:id="rId4"/>
    <p:sldLayoutId id="2147483663" r:id="rId5"/>
    <p:sldLayoutId id="2147483676" r:id="rId6"/>
    <p:sldLayoutId id="2147483664" r:id="rId7"/>
    <p:sldLayoutId id="2147483665" r:id="rId8"/>
    <p:sldLayoutId id="2147483666" r:id="rId9"/>
    <p:sldLayoutId id="2147483675" r:id="rId10"/>
    <p:sldLayoutId id="2147483667" r:id="rId11"/>
    <p:sldLayoutId id="2147483668" r:id="rId12"/>
    <p:sldLayoutId id="2147483669" r:id="rId13"/>
    <p:sldLayoutId id="2147483672" r:id="rId14"/>
    <p:sldLayoutId id="2147483670" r:id="rId15"/>
    <p:sldLayoutId id="2147483671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System Font Regular"/>
        <a:buNone/>
        <a:defRPr sz="24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–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–"/>
        <a:defRPr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–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mailto:raidl@ac.tuwien.ac.at" TargetMode="External"/><Relationship Id="rId7" Type="http://schemas.openxmlformats.org/officeDocument/2006/relationships/image" Target="../media/image5.svg"/><Relationship Id="rId2" Type="http://schemas.openxmlformats.org/officeDocument/2006/relationships/hyperlink" Target="mailto:yi.mei@ecs.vuw.ac.nz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0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jpeg"/><Relationship Id="rId4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A22A1-C4C4-4D4F-B705-BD0CE9FC62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76757"/>
            <a:ext cx="7772400" cy="976431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Evolutionary Computation Meets Machine Learning for Combinatorial Optimisation</a:t>
            </a:r>
            <a:endParaRPr lang="en-PT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27D51A-E23F-A945-9FFA-39718E45C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077360"/>
            <a:ext cx="6858000" cy="2703279"/>
          </a:xfrm>
        </p:spPr>
        <p:txBody>
          <a:bodyPr>
            <a:normAutofit/>
          </a:bodyPr>
          <a:lstStyle/>
          <a:p>
            <a:r>
              <a:rPr lang="en-GB" dirty="0"/>
              <a:t>Yi Mei</a:t>
            </a:r>
            <a:r>
              <a:rPr lang="en-GB" baseline="30000" dirty="0"/>
              <a:t>1</a:t>
            </a:r>
            <a:r>
              <a:rPr lang="en-GB" dirty="0"/>
              <a:t> and Günther R. Raidl</a:t>
            </a:r>
            <a:r>
              <a:rPr lang="en-GB" baseline="30000" dirty="0"/>
              <a:t>2</a:t>
            </a:r>
            <a:r>
              <a:rPr lang="en-GB" dirty="0"/>
              <a:t> </a:t>
            </a:r>
          </a:p>
          <a:p>
            <a:r>
              <a:rPr lang="en-GB" dirty="0"/>
              <a:t>1 Victoria University of Wellington, New Zealand</a:t>
            </a:r>
          </a:p>
          <a:p>
            <a:r>
              <a:rPr lang="en-GB" dirty="0"/>
              <a:t>2 TU Wien, Vienna, Austria</a:t>
            </a:r>
          </a:p>
          <a:p>
            <a:r>
              <a:rPr lang="en-GB" dirty="0">
                <a:hlinkClick r:id="rId2"/>
              </a:rPr>
              <a:t>yi.mei@ecs.vuw.ac.nz</a:t>
            </a:r>
            <a:endParaRPr lang="en-GB" dirty="0"/>
          </a:p>
          <a:p>
            <a:r>
              <a:rPr lang="en-GB" dirty="0">
                <a:hlinkClick r:id="rId3"/>
              </a:rPr>
              <a:t>raidl@ac.tuwien.ac.at</a:t>
            </a:r>
            <a:br>
              <a:rPr lang="en-GB" dirty="0"/>
            </a:br>
            <a:endParaRPr lang="en-GB" dirty="0"/>
          </a:p>
          <a:p>
            <a:r>
              <a:rPr lang="en-GB" dirty="0"/>
              <a:t>http://gecco-2025.sigevo.org/</a:t>
            </a: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C9D64D9B-2243-9444-A23F-303BF52503C8}"/>
              </a:ext>
            </a:extLst>
          </p:cNvPr>
          <p:cNvSpPr/>
          <p:nvPr/>
        </p:nvSpPr>
        <p:spPr>
          <a:xfrm>
            <a:off x="500605" y="4599286"/>
            <a:ext cx="4823749" cy="18419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Permission to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make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digital or hard copies of part or all of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this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work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for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personal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or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classroom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use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is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granted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without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fee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provided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that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copies are not made or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distributed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for profit or commercial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advantage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and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that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copies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bear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this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notice and the full citation on the first page. Copyrights for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third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-party components of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this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work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must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be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honored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. For all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other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 uses, contact the 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owner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/</a:t>
            </a:r>
            <a:r>
              <a:rPr lang="fr-FR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author</a:t>
            </a:r>
            <a: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  <a:t>(s).</a:t>
            </a:r>
            <a:br>
              <a:rPr lang="fr-FR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ヒラギノ角ゴ Pro W3"/>
                <a:cs typeface="Calibri" panose="020F0502020204030204" pitchFamily="34" charset="0"/>
              </a:rPr>
            </a:br>
            <a:endParaRPr lang="fr-FR" sz="1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ea typeface="ヒラギノ角ゴ Pro W3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fr-FR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1000" dirty="0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GECCO '2</a:t>
            </a:r>
            <a:r>
              <a:rPr lang="sl-SI" sz="1000" dirty="0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5</a:t>
            </a:r>
            <a:r>
              <a:rPr lang="fr-FR" sz="1000" dirty="0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 </a:t>
            </a:r>
            <a:r>
              <a:rPr lang="fr-FR" sz="1000" dirty="0" err="1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Companion</a:t>
            </a:r>
            <a:r>
              <a:rPr lang="fr-FR" sz="1000" dirty="0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, July 14 - 18, 202</a:t>
            </a:r>
            <a:r>
              <a:rPr lang="sl-SI" sz="1000" dirty="0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5</a:t>
            </a:r>
            <a:r>
              <a:rPr lang="fr-FR" sz="1000" dirty="0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, Málaga, </a:t>
            </a:r>
            <a:r>
              <a:rPr lang="sl-SI" sz="1000" dirty="0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Spain </a:t>
            </a:r>
            <a:endParaRPr lang="fr-FR" sz="1000" dirty="0">
              <a:solidFill>
                <a:srgbClr val="000000"/>
              </a:solidFill>
              <a:latin typeface="Calibri" pitchFamily="34"/>
              <a:ea typeface="ヒラギノ角ゴ Pro W3" pitchFamily="2"/>
              <a:cs typeface="Calibri" pitchFamily="34"/>
            </a:endParaRPr>
          </a:p>
          <a:p>
            <a:pPr lvl="0"/>
            <a:r>
              <a:rPr lang="fr-FR" sz="1000" dirty="0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© 202</a:t>
            </a:r>
            <a:r>
              <a:rPr lang="sl-SI" sz="1000" dirty="0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5</a:t>
            </a:r>
            <a:r>
              <a:rPr lang="fr-FR" sz="1000" dirty="0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 Copyright </a:t>
            </a:r>
            <a:r>
              <a:rPr lang="fr-FR" sz="1000" dirty="0" err="1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held</a:t>
            </a:r>
            <a:r>
              <a:rPr lang="fr-FR" sz="1000" dirty="0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 by the </a:t>
            </a:r>
            <a:r>
              <a:rPr lang="fr-FR" sz="1000" dirty="0" err="1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owner</a:t>
            </a:r>
            <a:r>
              <a:rPr lang="fr-FR" sz="1000" dirty="0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/</a:t>
            </a:r>
            <a:r>
              <a:rPr lang="fr-FR" sz="1000" dirty="0" err="1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author</a:t>
            </a:r>
            <a:r>
              <a:rPr lang="fr-FR" sz="1000" dirty="0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(s).</a:t>
            </a:r>
          </a:p>
          <a:p>
            <a:pPr lvl="0"/>
            <a:r>
              <a:rPr lang="fr-FR" sz="1000" dirty="0">
                <a:solidFill>
                  <a:srgbClr val="000000"/>
                </a:solidFill>
                <a:latin typeface="Calibri" pitchFamily="34"/>
                <a:ea typeface="ヒラギノ角ゴ Pro W3" pitchFamily="2"/>
                <a:cs typeface="Calibri" pitchFamily="34"/>
              </a:rPr>
              <a:t>ACM ISBN 979-8-4007-1464-1/25/07.. . $15.00</a:t>
            </a:r>
          </a:p>
          <a:p>
            <a:pPr lvl="0"/>
            <a:r>
              <a:rPr lang="fr-FR" sz="1000" dirty="0">
                <a:latin typeface="Calibri" pitchFamily="34"/>
                <a:ea typeface="ヒラギノ角ゴ Pro W3" pitchFamily="2"/>
                <a:cs typeface="Calibri" pitchFamily="34"/>
              </a:rPr>
              <a:t>https://</a:t>
            </a:r>
            <a:r>
              <a:rPr lang="fr-FR" sz="1000" dirty="0" err="1">
                <a:latin typeface="Calibri" pitchFamily="34"/>
                <a:ea typeface="ヒラギノ角ゴ Pro W3" pitchFamily="2"/>
                <a:cs typeface="Calibri" pitchFamily="34"/>
              </a:rPr>
              <a:t>doi.org</a:t>
            </a:r>
            <a:r>
              <a:rPr lang="fr-FR" sz="1000" dirty="0">
                <a:latin typeface="Calibri" pitchFamily="34"/>
                <a:ea typeface="ヒラギノ角ゴ Pro W3" pitchFamily="2"/>
                <a:cs typeface="Calibri" pitchFamily="34"/>
              </a:rPr>
              <a:t>/10.1145/3712255.3716512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B141D68-7CF5-DA9F-EC19-3B1CA16B98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79745" y="3641118"/>
            <a:ext cx="2331118" cy="34953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C4913D7-948E-0A3B-11C5-4B62A789EB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79745" y="3081188"/>
            <a:ext cx="2331118" cy="471774"/>
          </a:xfrm>
          <a:prstGeom prst="rect">
            <a:avLst/>
          </a:prstGeom>
        </p:spPr>
      </p:pic>
      <p:pic>
        <p:nvPicPr>
          <p:cNvPr id="5" name="Picture 4" descr="A green sign with white text&#10;&#10;Description automatically generated">
            <a:extLst>
              <a:ext uri="{FF2B5EF4-FFF2-40B4-BE49-F238E27FC236}">
                <a16:creationId xmlns:a16="http://schemas.microsoft.com/office/drawing/2014/main" id="{465B4911-70E4-AA39-F863-22B98B7DA4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182" y="3226739"/>
            <a:ext cx="2444264" cy="82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32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02B840-5562-871C-AA6F-3F6CC117A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Q-Learning (Watkins and Dayan, 1992)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0DC7A6A-E2E8-EA08-373B-2E530DC54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430930"/>
                <a:ext cx="8130339" cy="5193605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 sz="2000" dirty="0" err="1"/>
                  <a:t>for</a:t>
                </a:r>
                <a:r>
                  <a:rPr lang="de-DE" sz="2000" dirty="0"/>
                  <a:t> </a:t>
                </a:r>
                <a:r>
                  <a:rPr lang="de-DE" sz="2000" dirty="0" err="1"/>
                  <a:t>discrete</a:t>
                </a:r>
                <a:r>
                  <a:rPr lang="de-DE" sz="2000" dirty="0"/>
                  <a:t> </a:t>
                </a:r>
                <a:r>
                  <a:rPr lang="de-DE" sz="2000" dirty="0" err="1"/>
                  <a:t>state</a:t>
                </a:r>
                <a:r>
                  <a:rPr lang="de-DE" sz="2000" dirty="0"/>
                  <a:t> and </a:t>
                </a:r>
                <a:r>
                  <a:rPr lang="de-DE" sz="2000" dirty="0" err="1"/>
                  <a:t>action</a:t>
                </a:r>
                <a:r>
                  <a:rPr lang="de-DE" sz="2000" dirty="0"/>
                  <a:t> </a:t>
                </a:r>
                <a:r>
                  <a:rPr lang="de-DE" sz="2000" dirty="0" err="1"/>
                  <a:t>spaces</a:t>
                </a:r>
                <a:r>
                  <a:rPr lang="de-DE" sz="2000" dirty="0"/>
                  <a:t>, off-</a:t>
                </a:r>
                <a:r>
                  <a:rPr lang="de-DE" sz="2000" dirty="0" err="1"/>
                  <a:t>policy</a:t>
                </a:r>
                <a:r>
                  <a:rPr lang="de-DE" sz="2000" dirty="0"/>
                  <a:t> RL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 sz="2000" dirty="0">
                    <a:solidFill>
                      <a:srgbClr val="3F4EFF"/>
                    </a:solidFill>
                  </a:rPr>
                  <a:t>Goal:</a:t>
                </a:r>
                <a:r>
                  <a:rPr lang="de-DE" sz="2000" dirty="0">
                    <a:solidFill>
                      <a:srgbClr val="FF0000"/>
                    </a:solidFill>
                  </a:rPr>
                  <a:t> </a:t>
                </a:r>
                <a:r>
                  <a:rPr lang="de-DE" sz="2000" dirty="0">
                    <a:solidFill>
                      <a:srgbClr val="3F4EFF"/>
                    </a:solidFill>
                  </a:rPr>
                  <a:t>max. </a:t>
                </a:r>
                <a:r>
                  <a:rPr lang="de-DE" sz="2000" dirty="0" err="1">
                    <a:solidFill>
                      <a:srgbClr val="3F4EFF"/>
                    </a:solidFill>
                  </a:rPr>
                  <a:t>weighted</a:t>
                </a:r>
                <a:r>
                  <a:rPr lang="de-DE" sz="2000" dirty="0">
                    <a:solidFill>
                      <a:srgbClr val="3F4EFF"/>
                    </a:solidFill>
                  </a:rPr>
                  <a:t> </a:t>
                </a:r>
                <a:r>
                  <a:rPr lang="de-DE" sz="2000" dirty="0" err="1">
                    <a:solidFill>
                      <a:srgbClr val="3F4EFF"/>
                    </a:solidFill>
                  </a:rPr>
                  <a:t>sum</a:t>
                </a:r>
                <a:r>
                  <a:rPr lang="de-DE" sz="2000" dirty="0">
                    <a:solidFill>
                      <a:srgbClr val="3F4EFF"/>
                    </a:solidFill>
                  </a:rPr>
                  <a:t> </a:t>
                </a:r>
                <a:r>
                  <a:rPr lang="de-DE" sz="2000" dirty="0" err="1">
                    <a:solidFill>
                      <a:srgbClr val="3F4EFF"/>
                    </a:solidFill>
                  </a:rPr>
                  <a:t>of</a:t>
                </a:r>
                <a:r>
                  <a:rPr lang="de-DE" sz="2000" dirty="0">
                    <a:solidFill>
                      <a:srgbClr val="3F4EFF"/>
                    </a:solidFill>
                  </a:rPr>
                  <a:t> </a:t>
                </a:r>
                <a:r>
                  <a:rPr lang="de-DE" sz="2000" dirty="0" err="1">
                    <a:solidFill>
                      <a:srgbClr val="3F4EFF"/>
                    </a:solidFill>
                  </a:rPr>
                  <a:t>expected</a:t>
                </a:r>
                <a:r>
                  <a:rPr lang="de-DE" sz="2000" dirty="0">
                    <a:solidFill>
                      <a:srgbClr val="3F4EFF"/>
                    </a:solidFill>
                  </a:rPr>
                  <a:t> </a:t>
                </a:r>
                <a:r>
                  <a:rPr lang="de-DE" sz="2000" dirty="0" err="1">
                    <a:solidFill>
                      <a:srgbClr val="3F4EFF"/>
                    </a:solidFill>
                  </a:rPr>
                  <a:t>rewards</a:t>
                </a:r>
                <a:r>
                  <a:rPr lang="de-DE" sz="2000" dirty="0">
                    <a:solidFill>
                      <a:srgbClr val="3F4EFF"/>
                    </a:solidFill>
                  </a:rPr>
                  <a:t> </a:t>
                </a:r>
                <a:r>
                  <a:rPr lang="de-DE" sz="2000" dirty="0" err="1"/>
                  <a:t>over</a:t>
                </a:r>
                <a:r>
                  <a:rPr lang="de-DE" sz="2000" dirty="0"/>
                  <a:t> all </a:t>
                </a:r>
                <a:r>
                  <a:rPr lang="de-DE" sz="2000" dirty="0" err="1"/>
                  <a:t>future</a:t>
                </a:r>
                <a:r>
                  <a:rPr lang="de-DE" sz="2000" dirty="0"/>
                  <a:t> </a:t>
                </a:r>
                <a:r>
                  <a:rPr lang="de-DE" sz="2000" dirty="0" err="1"/>
                  <a:t>steps</a:t>
                </a:r>
                <a:endParaRPr lang="de-DE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 sz="2000" dirty="0"/>
                  <a:t>Table </a:t>
                </a:r>
                <a:r>
                  <a:rPr lang="de-DE" sz="2000" dirty="0" err="1"/>
                  <a:t>with</a:t>
                </a:r>
                <a:r>
                  <a:rPr lang="de-DE" sz="2000" dirty="0"/>
                  <a:t> </a:t>
                </a:r>
                <a:r>
                  <a:rPr lang="de-DE" sz="2000" dirty="0">
                    <a:solidFill>
                      <a:srgbClr val="3F4EFF"/>
                    </a:solidFill>
                  </a:rPr>
                  <a:t>Q-</a:t>
                </a:r>
                <a:r>
                  <a:rPr lang="de-DE" sz="2000" dirty="0" err="1">
                    <a:solidFill>
                      <a:srgbClr val="3F4EFF"/>
                    </a:solidFill>
                  </a:rPr>
                  <a:t>value</a:t>
                </a:r>
                <a:r>
                  <a:rPr lang="de-DE" sz="2000" dirty="0">
                    <a:solidFill>
                      <a:srgbClr val="3F4E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DE" sz="2000" b="0" i="1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000" b="0" i="1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2000" b="0" i="1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2000" b="0" i="1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2000" b="0" i="1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000" dirty="0">
                    <a:solidFill>
                      <a:srgbClr val="3F4EFF"/>
                    </a:solidFill>
                  </a:rPr>
                  <a:t> </a:t>
                </a:r>
                <a:r>
                  <a:rPr lang="de-DE" sz="2000" dirty="0" err="1"/>
                  <a:t>for</a:t>
                </a:r>
                <a:r>
                  <a:rPr lang="de-DE" sz="2000" dirty="0"/>
                  <a:t> </a:t>
                </a:r>
                <a:r>
                  <a:rPr lang="de-DE" sz="2000" dirty="0" err="1"/>
                  <a:t>each</a:t>
                </a:r>
                <a:r>
                  <a:rPr lang="de-DE" sz="2000" dirty="0"/>
                  <a:t> </a:t>
                </a:r>
                <a:r>
                  <a:rPr lang="de-DE" sz="2000" dirty="0">
                    <a:solidFill>
                      <a:srgbClr val="3F4EFF"/>
                    </a:solidFill>
                  </a:rPr>
                  <a:t>state/</a:t>
                </a:r>
                <a:r>
                  <a:rPr lang="de-DE" sz="2000" dirty="0" err="1">
                    <a:solidFill>
                      <a:srgbClr val="3F4EFF"/>
                    </a:solidFill>
                  </a:rPr>
                  <a:t>action</a:t>
                </a:r>
                <a:r>
                  <a:rPr lang="de-DE" sz="2000" dirty="0">
                    <a:solidFill>
                      <a:srgbClr val="3F4EFF"/>
                    </a:solidFill>
                  </a:rPr>
                  <a:t> pair </a:t>
                </a:r>
                <a14:m>
                  <m:oMath xmlns:m="http://schemas.openxmlformats.org/officeDocument/2006/math">
                    <m:r>
                      <a:rPr lang="de-DE" sz="2000" i="1" dirty="0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000" i="1" dirty="0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2000" i="1" dirty="0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2000" i="1" dirty="0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2000" i="1" dirty="0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000" dirty="0"/>
                  <a:t>:</a:t>
                </a:r>
                <a:br>
                  <a:rPr lang="de-DE" sz="2000" dirty="0"/>
                </a:br>
                <a:r>
                  <a:rPr lang="de-DE" sz="2000" dirty="0" err="1"/>
                  <a:t>approximates</a:t>
                </a:r>
                <a:r>
                  <a:rPr lang="de-DE" sz="2000" dirty="0"/>
                  <a:t> </a:t>
                </a:r>
                <a:r>
                  <a:rPr lang="de-DE" sz="2000" dirty="0" err="1"/>
                  <a:t>expected</a:t>
                </a:r>
                <a:r>
                  <a:rPr lang="de-DE" sz="2000" dirty="0"/>
                  <a:t> </a:t>
                </a:r>
                <a:r>
                  <a:rPr lang="de-DE" sz="2000" dirty="0" err="1"/>
                  <a:t>weighted</a:t>
                </a:r>
                <a:r>
                  <a:rPr lang="de-DE" sz="2000" dirty="0"/>
                  <a:t> </a:t>
                </a:r>
                <a:r>
                  <a:rPr lang="de-DE" sz="2000" dirty="0" err="1"/>
                  <a:t>sum</a:t>
                </a:r>
                <a:r>
                  <a:rPr lang="de-DE" sz="2000" dirty="0"/>
                  <a:t> </a:t>
                </a:r>
                <a:r>
                  <a:rPr lang="de-DE" sz="2000" dirty="0" err="1"/>
                  <a:t>of</a:t>
                </a:r>
                <a:r>
                  <a:rPr lang="de-DE" sz="2000" dirty="0"/>
                  <a:t> </a:t>
                </a:r>
                <a:r>
                  <a:rPr lang="de-DE" sz="2000" dirty="0" err="1"/>
                  <a:t>rewards</a:t>
                </a:r>
                <a:r>
                  <a:rPr lang="de-DE" sz="2000" dirty="0"/>
                  <a:t> </a:t>
                </a:r>
                <a:r>
                  <a:rPr lang="de-DE" sz="2000" dirty="0" err="1"/>
                  <a:t>to</a:t>
                </a:r>
                <a:r>
                  <a:rPr lang="de-DE" sz="2000" dirty="0"/>
                  <a:t> </a:t>
                </a:r>
                <a:r>
                  <a:rPr lang="de-DE" sz="2000" dirty="0" err="1"/>
                  <a:t>receive</a:t>
                </a:r>
                <a:r>
                  <a:rPr lang="de-DE" sz="2000" dirty="0"/>
                  <a:t> </a:t>
                </a:r>
                <a:r>
                  <a:rPr lang="de-DE" sz="2000" dirty="0" err="1"/>
                  <a:t>from</a:t>
                </a:r>
                <a:r>
                  <a:rPr lang="de-DE" sz="2000" dirty="0"/>
                  <a:t> </a:t>
                </a:r>
                <a:r>
                  <a:rPr lang="de-DE" sz="2000" dirty="0" err="1"/>
                  <a:t>state</a:t>
                </a:r>
                <a:r>
                  <a:rPr lang="de-DE" sz="2000" dirty="0"/>
                  <a:t> </a:t>
                </a:r>
                <a14:m>
                  <m:oMath xmlns:m="http://schemas.openxmlformats.org/officeDocument/2006/math">
                    <m:r>
                      <a:rPr lang="de-DE" sz="20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de-DE" sz="2000" dirty="0"/>
                  <a:t> </a:t>
                </a:r>
                <a:r>
                  <a:rPr lang="de-DE" sz="2000" dirty="0" err="1"/>
                  <a:t>onward</a:t>
                </a:r>
                <a:r>
                  <a:rPr lang="de-DE" sz="2000" dirty="0"/>
                  <a:t> </a:t>
                </a:r>
                <a:r>
                  <a:rPr lang="de-DE" sz="2000" dirty="0" err="1"/>
                  <a:t>when</a:t>
                </a:r>
                <a:r>
                  <a:rPr lang="de-DE" sz="2000" dirty="0"/>
                  <a:t> </a:t>
                </a:r>
                <a:r>
                  <a:rPr lang="de-DE" sz="2000" dirty="0" err="1"/>
                  <a:t>performing</a:t>
                </a:r>
                <a:r>
                  <a:rPr lang="de-DE" sz="2000" dirty="0"/>
                  <a:t> </a:t>
                </a:r>
                <a:r>
                  <a:rPr lang="de-DE" sz="2000" dirty="0" err="1"/>
                  <a:t>action</a:t>
                </a:r>
                <a:r>
                  <a:rPr lang="de-DE" sz="2000" dirty="0"/>
                  <a:t> </a:t>
                </a:r>
                <a14:m>
                  <m:oMath xmlns:m="http://schemas.openxmlformats.org/officeDocument/2006/math">
                    <m:r>
                      <a:rPr lang="de-DE" sz="20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de-DE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 sz="2000" dirty="0"/>
                  <a:t>Update </a:t>
                </a:r>
                <a:r>
                  <a:rPr lang="de-DE" sz="2000" dirty="0" err="1"/>
                  <a:t>of</a:t>
                </a:r>
                <a:r>
                  <a:rPr lang="de-DE" sz="2000" dirty="0"/>
                  <a:t> </a:t>
                </a:r>
                <a:r>
                  <a:rPr lang="de-DE" sz="2000" dirty="0" err="1"/>
                  <a:t>initially</a:t>
                </a:r>
                <a:r>
                  <a:rPr lang="de-DE" sz="2000" dirty="0"/>
                  <a:t> </a:t>
                </a:r>
                <a:r>
                  <a:rPr lang="de-DE" sz="2000" dirty="0" err="1"/>
                  <a:t>random</a:t>
                </a:r>
                <a:r>
                  <a:rPr lang="de-DE" sz="2000" dirty="0"/>
                  <a:t> </a:t>
                </a:r>
                <a14:m>
                  <m:oMath xmlns:m="http://schemas.openxmlformats.org/officeDocument/2006/math">
                    <m:r>
                      <a:rPr lang="de-DE" sz="2000" i="1" dirty="0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DE" sz="2000" i="1" dirty="0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000" i="1" dirty="0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2000" i="1" dirty="0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2000" i="1" dirty="0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2000" i="1" dirty="0" smtClean="0">
                        <a:solidFill>
                          <a:srgbClr val="3F4EFF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de-DE" sz="2000" dirty="0" err="1"/>
                  <a:t>values</a:t>
                </a:r>
                <a:r>
                  <a:rPr lang="de-DE" sz="2000" dirty="0"/>
                  <a:t> </a:t>
                </a:r>
                <a:r>
                  <a:rPr lang="de-DE" sz="2000" dirty="0" err="1"/>
                  <a:t>by</a:t>
                </a:r>
                <a:br>
                  <a:rPr lang="de-DE" sz="2000" dirty="0"/>
                </a:br>
                <a:endParaRPr lang="de-DE" sz="2000" dirty="0"/>
              </a:p>
              <a:p>
                <a:br>
                  <a:rPr lang="de-DE" sz="2000" dirty="0"/>
                </a:br>
                <a:br>
                  <a:rPr lang="de-DE" sz="2000" dirty="0"/>
                </a:br>
                <a:endParaRPr lang="de-DE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 sz="2000" dirty="0" err="1">
                    <a:solidFill>
                      <a:srgbClr val="C00000"/>
                    </a:solidFill>
                  </a:rPr>
                  <a:t>Compare</a:t>
                </a:r>
                <a:r>
                  <a:rPr lang="de-DE" sz="2000" dirty="0">
                    <a:solidFill>
                      <a:srgbClr val="C00000"/>
                    </a:solidFill>
                  </a:rPr>
                  <a:t> </a:t>
                </a:r>
                <a:r>
                  <a:rPr lang="de-DE" sz="2000" dirty="0" err="1">
                    <a:solidFill>
                      <a:srgbClr val="C00000"/>
                    </a:solidFill>
                  </a:rPr>
                  <a:t>with</a:t>
                </a:r>
                <a:r>
                  <a:rPr lang="de-DE" sz="2000" dirty="0">
                    <a:solidFill>
                      <a:srgbClr val="C00000"/>
                    </a:solidFill>
                  </a:rPr>
                  <a:t> </a:t>
                </a:r>
                <a:r>
                  <a:rPr lang="de-DE" sz="2000" b="1" dirty="0">
                    <a:solidFill>
                      <a:srgbClr val="C00000"/>
                    </a:solidFill>
                  </a:rPr>
                  <a:t>Ant Colony </a:t>
                </a:r>
                <a:r>
                  <a:rPr lang="de-DE" sz="2000" b="1" dirty="0" err="1">
                    <a:solidFill>
                      <a:srgbClr val="C00000"/>
                    </a:solidFill>
                  </a:rPr>
                  <a:t>Optimization</a:t>
                </a:r>
                <a:r>
                  <a:rPr lang="de-DE" sz="2000" dirty="0">
                    <a:solidFill>
                      <a:srgbClr val="C00000"/>
                    </a:solidFill>
                  </a:rPr>
                  <a:t>!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 sz="2000" dirty="0" err="1"/>
                  <a:t>Frequently</a:t>
                </a:r>
                <a:r>
                  <a:rPr lang="de-DE" sz="2000" dirty="0"/>
                  <a:t> </a:t>
                </a:r>
                <a:r>
                  <a:rPr lang="de-DE" sz="2000" dirty="0" err="1"/>
                  <a:t>too</a:t>
                </a:r>
                <a:r>
                  <a:rPr lang="de-DE" sz="2000" dirty="0"/>
                  <a:t> </a:t>
                </a:r>
                <a:r>
                  <a:rPr lang="de-DE" sz="2000" dirty="0" err="1"/>
                  <a:t>many</a:t>
                </a:r>
                <a:r>
                  <a:rPr lang="de-DE" sz="2000" dirty="0"/>
                  <a:t> </a:t>
                </a:r>
                <a:r>
                  <a:rPr lang="de-DE" sz="2000" dirty="0" err="1"/>
                  <a:t>states</a:t>
                </a:r>
                <a:r>
                  <a:rPr lang="de-DE" sz="2000" dirty="0"/>
                  <a:t> </a:t>
                </a:r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r>
                  <a:rPr lang="de-DE" sz="1600" dirty="0" err="1"/>
                  <a:t>approximate</a:t>
                </a:r>
                <a:r>
                  <a:rPr lang="de-DE" sz="1600" dirty="0"/>
                  <a:t> </a:t>
                </a:r>
                <a14:m>
                  <m:oMath xmlns:m="http://schemas.openxmlformats.org/officeDocument/2006/math">
                    <m:r>
                      <a:rPr lang="de-DE" sz="16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DE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16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6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16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de-DE" sz="1600" dirty="0" err="1"/>
                  <a:t>by</a:t>
                </a:r>
                <a:r>
                  <a:rPr lang="de-DE" sz="1600" dirty="0"/>
                  <a:t> a (</a:t>
                </a:r>
                <a:r>
                  <a:rPr lang="de-DE" sz="1600" dirty="0" err="1"/>
                  <a:t>deep</a:t>
                </a:r>
                <a:r>
                  <a:rPr lang="de-DE" sz="1600" dirty="0"/>
                  <a:t>) </a:t>
                </a:r>
                <a:r>
                  <a:rPr lang="de-DE" sz="1600" dirty="0" err="1"/>
                  <a:t>neural</a:t>
                </a:r>
                <a:r>
                  <a:rPr lang="de-DE" sz="1600" dirty="0"/>
                  <a:t> network </a:t>
                </a:r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r>
                  <a:rPr lang="de-DE" sz="1600" dirty="0">
                    <a:solidFill>
                      <a:srgbClr val="3F4EFF"/>
                    </a:solidFill>
                  </a:rPr>
                  <a:t>Deep Q Network </a:t>
                </a:r>
                <a:r>
                  <a:rPr lang="de-DE" sz="1600" dirty="0"/>
                  <a:t>(DQN, </a:t>
                </a:r>
                <a:r>
                  <a:rPr lang="de-DE" sz="1600" dirty="0" err="1"/>
                  <a:t>Mnih</a:t>
                </a:r>
                <a:r>
                  <a:rPr lang="de-DE" sz="1600" dirty="0"/>
                  <a:t> et al., 2013)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0DC7A6A-E2E8-EA08-373B-2E530DC54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430930"/>
                <a:ext cx="8130339" cy="5193605"/>
              </a:xfrm>
              <a:blipFill>
                <a:blip r:embed="rId2"/>
                <a:stretch>
                  <a:fillRect l="-675" t="-12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96C8C5D-DE42-A3CB-EC05-8612C6D2E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10</a:t>
            </a:fld>
            <a:endParaRPr lang="en-PT"/>
          </a:p>
        </p:txBody>
      </p:sp>
      <p:pic>
        <p:nvPicPr>
          <p:cNvPr id="8" name="Grafik 7" descr="Ein Bild, das Text, Schrift, Reihe, Screenshot enthält.&#10;&#10;Automatisch generierte Beschreibung">
            <a:extLst>
              <a:ext uri="{FF2B5EF4-FFF2-40B4-BE49-F238E27FC236}">
                <a16:creationId xmlns:a16="http://schemas.microsoft.com/office/drawing/2014/main" id="{AD314671-BA85-1491-EAB3-32B68637D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941" y="3566796"/>
            <a:ext cx="6342434" cy="105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52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179949-21EB-DCAE-6B50-D0CFF8699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Reinforcement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80DB93-101C-2108-954E-B9FC2755D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sub-discipline of machine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Learn to behave well in a given </a:t>
            </a:r>
            <a:r>
              <a:rPr lang="en-US" dirty="0">
                <a:solidFill>
                  <a:srgbClr val="3F4EFF"/>
                </a:solidFill>
              </a:rPr>
              <a:t>environment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usually considered a Markov Decision Process (MDP)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Framework: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B9FF47A-7186-6559-51EF-ACAC9F3FE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11</a:t>
            </a:fld>
            <a:endParaRPr lang="en-PT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DE15C69-545D-1C4E-30C1-BA78CCA26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783" y="3112132"/>
            <a:ext cx="6971567" cy="331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668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82D7D8-48F8-C947-B64C-CEA043834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CO</a:t>
            </a:r>
            <a:endParaRPr lang="en-P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926B37-D531-104E-8184-E5A380A45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Learning to </a:t>
            </a:r>
            <a:r>
              <a:rPr lang="en-GB" b="1" dirty="0">
                <a:solidFill>
                  <a:srgbClr val="3F4EFF"/>
                </a:solidFill>
              </a:rPr>
              <a:t>construct</a:t>
            </a:r>
            <a:r>
              <a:rPr lang="en-GB" dirty="0"/>
              <a:t> (initial) 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Learning to </a:t>
            </a:r>
            <a:r>
              <a:rPr lang="en-GB" b="1" dirty="0">
                <a:solidFill>
                  <a:srgbClr val="3F4EFF"/>
                </a:solidFill>
              </a:rPr>
              <a:t>search</a:t>
            </a:r>
            <a:r>
              <a:rPr lang="en-GB" dirty="0"/>
              <a:t> in the solution 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F4EFF"/>
                </a:solidFill>
              </a:rPr>
              <a:t>Supervised</a:t>
            </a:r>
            <a:r>
              <a:rPr lang="en-GB" dirty="0"/>
              <a:t> learning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F4EFF"/>
                </a:solidFill>
              </a:rPr>
              <a:t>Collect data </a:t>
            </a:r>
            <a:r>
              <a:rPr lang="en-GB" dirty="0"/>
              <a:t>on problem instances + optimal solutions/steps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F4EFF"/>
                </a:solidFill>
              </a:rPr>
              <a:t>Learn to mimic </a:t>
            </a:r>
            <a:r>
              <a:rPr lang="en-GB" dirty="0"/>
              <a:t>the optimal solutions/steps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F4EFF"/>
                </a:solidFill>
              </a:rPr>
              <a:t>Reinforcement</a:t>
            </a:r>
            <a:r>
              <a:rPr lang="en-GB" dirty="0"/>
              <a:t> learning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GB" dirty="0"/>
              <a:t>Given </a:t>
            </a:r>
            <a:r>
              <a:rPr lang="en-GB" dirty="0">
                <a:solidFill>
                  <a:srgbClr val="3F4EFF"/>
                </a:solidFill>
              </a:rPr>
              <a:t>training problem instances</a:t>
            </a:r>
            <a:r>
              <a:rPr lang="en-GB" dirty="0"/>
              <a:t>, no solution needed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GB" dirty="0"/>
              <a:t>Learn a </a:t>
            </a:r>
            <a:r>
              <a:rPr lang="en-GB" dirty="0">
                <a:solidFill>
                  <a:srgbClr val="3F4EFF"/>
                </a:solidFill>
              </a:rPr>
              <a:t>policy</a:t>
            </a:r>
            <a:r>
              <a:rPr lang="en-GB" dirty="0"/>
              <a:t> to make decisions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F4EFF"/>
                </a:solidFill>
              </a:rPr>
              <a:t>Reward/Quality indicators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GB" dirty="0"/>
              <a:t>How good the policy is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GB" dirty="0"/>
              <a:t>Based on solutions obtained by the policy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73CAF-B183-5A46-BECD-C581E8237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12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769735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1067B-7170-2791-A8E5-10BEDFB8B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 Construct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80B6F-DF3B-4571-5E1D-9AA30CDC7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F4EFF"/>
                </a:solidFill>
              </a:rPr>
              <a:t>End-to-end</a:t>
            </a:r>
            <a:r>
              <a:rPr lang="en-US" dirty="0"/>
              <a:t> learning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/>
              <a:t>Input</a:t>
            </a:r>
            <a:r>
              <a:rPr lang="en-US" dirty="0"/>
              <a:t>: problem instance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/>
              <a:t>Output</a:t>
            </a:r>
            <a:r>
              <a:rPr lang="en-US" dirty="0"/>
              <a:t>: a 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Usually outputs the final solution, but may also be used as initial solution followed by a search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Key </a:t>
            </a:r>
            <a:r>
              <a:rPr lang="en-US" b="1" dirty="0">
                <a:solidFill>
                  <a:srgbClr val="C00000"/>
                </a:solidFill>
              </a:rPr>
              <a:t>design issues</a:t>
            </a:r>
            <a:r>
              <a:rPr lang="en-US" dirty="0"/>
              <a:t>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Encoding of the problem instance (input)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Encoding of the solution (output)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Model architecture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Learning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4100D-9E90-1A60-E44E-B642ADC87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13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581260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1A17D-2B15-0CDF-08E3-4D6460ECF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RNN for TSP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5E813-D860-1F47-224F-CE7255511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Problem</a:t>
            </a:r>
            <a:r>
              <a:rPr lang="en-US" dirty="0"/>
              <a:t>: Find the shortest cycle to visit all the nodes in a graph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Design</a:t>
            </a:r>
            <a:r>
              <a:rPr lang="en-US" dirty="0"/>
              <a:t>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/>
              <a:t>Input</a:t>
            </a:r>
            <a:r>
              <a:rPr lang="en-US" dirty="0"/>
              <a:t>: nodes as a sequence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/>
              <a:t>Output</a:t>
            </a:r>
            <a:r>
              <a:rPr lang="en-US" dirty="0"/>
              <a:t>: solution as a sequence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/>
              <a:t>Model</a:t>
            </a:r>
            <a:r>
              <a:rPr lang="en-US" dirty="0"/>
              <a:t>: recurrent neural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28960-D363-4090-4C09-3E5D0F25D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14</a:t>
            </a:fld>
            <a:endParaRPr lang="en-PT"/>
          </a:p>
        </p:txBody>
      </p:sp>
      <p:pic>
        <p:nvPicPr>
          <p:cNvPr id="8" name="Picture 7" descr="A diagram of a machine&#10;&#10;Description automatically generated">
            <a:extLst>
              <a:ext uri="{FF2B5EF4-FFF2-40B4-BE49-F238E27FC236}">
                <a16:creationId xmlns:a16="http://schemas.microsoft.com/office/drawing/2014/main" id="{BC8AE376-66D5-563F-7DB8-98ED67AE8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240" y="3803947"/>
            <a:ext cx="4100680" cy="20856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59C1516-2DA0-C319-18E3-ACBFDE68738B}"/>
              </a:ext>
            </a:extLst>
          </p:cNvPr>
          <p:cNvSpPr/>
          <p:nvPr/>
        </p:nvSpPr>
        <p:spPr>
          <a:xfrm>
            <a:off x="5972510" y="3068661"/>
            <a:ext cx="2388198" cy="10650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Cannot </a:t>
            </a:r>
            <a:r>
              <a:rPr lang="en-US" b="1" dirty="0" err="1"/>
              <a:t>generalise</a:t>
            </a:r>
            <a:r>
              <a:rPr lang="en-US" b="1" dirty="0"/>
              <a:t> to more nodes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D0E295-39C4-E15A-6E2C-44E199B09F7D}"/>
              </a:ext>
            </a:extLst>
          </p:cNvPr>
          <p:cNvSpPr txBox="1"/>
          <p:nvPr/>
        </p:nvSpPr>
        <p:spPr>
          <a:xfrm>
            <a:off x="628650" y="6277430"/>
            <a:ext cx="76217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Bello, I., Pham, H., Le, Q. V.,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Norouzi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, M., &amp;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Bengio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, S. (2016). Neural combinatorial optimization with reinforcement learning. </a:t>
            </a:r>
            <a:r>
              <a:rPr lang="en-NZ" sz="1000" b="0" i="1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arXiv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preprint arXiv:1611.09940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1453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9723A-3075-E302-DFDC-AAF797E55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</a:t>
            </a:r>
            <a:r>
              <a:rPr lang="en-US" sz="4000" dirty="0"/>
              <a:t>Learn to Solve </a:t>
            </a:r>
            <a:r>
              <a:rPr lang="en-US" dirty="0"/>
              <a:t>M</a:t>
            </a:r>
            <a:r>
              <a:rPr lang="en-US" sz="4000" dirty="0"/>
              <a:t>inimum </a:t>
            </a:r>
            <a:r>
              <a:rPr lang="en-US" dirty="0"/>
              <a:t>V</a:t>
            </a:r>
            <a:r>
              <a:rPr lang="en-US" sz="4000" dirty="0"/>
              <a:t>ertex </a:t>
            </a:r>
            <a:r>
              <a:rPr lang="en-US" dirty="0"/>
              <a:t>C</a:t>
            </a:r>
            <a:r>
              <a:rPr lang="en-US" sz="4000" dirty="0"/>
              <a:t>over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8D531-7BC2-2BCB-6526-850D5D3AE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Problem</a:t>
            </a:r>
            <a:r>
              <a:rPr lang="en-US" sz="2000" dirty="0"/>
              <a:t>: Find the minimal subset of vertices to cover all the vertices in a graph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Design</a:t>
            </a:r>
            <a:r>
              <a:rPr lang="en-US" sz="2000" dirty="0"/>
              <a:t>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b="1" dirty="0"/>
              <a:t>Input</a:t>
            </a:r>
            <a:r>
              <a:rPr lang="en-US" sz="1800" dirty="0"/>
              <a:t>: graph embedding (graph neural network)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b="1" dirty="0"/>
              <a:t>Output</a:t>
            </a:r>
            <a:r>
              <a:rPr lang="en-US" sz="1800" dirty="0"/>
              <a:t>: 0/1 for each vertex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b="1" dirty="0"/>
              <a:t>Model</a:t>
            </a:r>
            <a:r>
              <a:rPr lang="en-US" sz="1800" dirty="0"/>
              <a:t>: graph neural network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b="1" dirty="0"/>
              <a:t>Reinforcement learning: </a:t>
            </a:r>
            <a:r>
              <a:rPr lang="en-US" sz="1800" dirty="0"/>
              <a:t>learn</a:t>
            </a:r>
            <a:r>
              <a:rPr lang="en-US" sz="1800" b="1" dirty="0"/>
              <a:t> </a:t>
            </a:r>
            <a:r>
              <a:rPr lang="en-US" sz="1800" dirty="0"/>
              <a:t>a policy to add nodes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86880D-BE36-F535-191A-18403D6E6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15</a:t>
            </a:fld>
            <a:endParaRPr lang="en-PT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B9600A8-AA29-45F3-67D7-E5D84E7E9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837342"/>
            <a:ext cx="6093822" cy="22587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1E722B9-F65A-5C9E-B04A-E34F356CBAAF}"/>
              </a:ext>
            </a:extLst>
          </p:cNvPr>
          <p:cNvSpPr/>
          <p:nvPr/>
        </p:nvSpPr>
        <p:spPr>
          <a:xfrm>
            <a:off x="6870775" y="2310152"/>
            <a:ext cx="1644575" cy="111920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generalize to different graphs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717AEB-EAFC-6EF5-7CD8-89CEF15ED834}"/>
              </a:ext>
            </a:extLst>
          </p:cNvPr>
          <p:cNvSpPr txBox="1"/>
          <p:nvPr/>
        </p:nvSpPr>
        <p:spPr>
          <a:xfrm>
            <a:off x="628650" y="6277430"/>
            <a:ext cx="76217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Khalil, E., Dai, H., Zhang, Y.,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Dilkina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, B., &amp; Song, L. (2017). Learning combinatorial optimization algorithms over graphs. Advances in Neural </a:t>
            </a:r>
            <a:r>
              <a:rPr lang="en-NZ" sz="1000" dirty="0">
                <a:solidFill>
                  <a:srgbClr val="222222"/>
                </a:solidFill>
                <a:highlight>
                  <a:srgbClr val="FFFFFF"/>
                </a:highlight>
              </a:rPr>
              <a:t>I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nformation </a:t>
            </a:r>
            <a:r>
              <a:rPr lang="en-NZ" sz="1000" dirty="0">
                <a:solidFill>
                  <a:srgbClr val="222222"/>
                </a:solidFill>
                <a:highlight>
                  <a:srgbClr val="FFFFFF"/>
                </a:highlight>
              </a:rPr>
              <a:t>P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rocessing </a:t>
            </a:r>
            <a:r>
              <a:rPr lang="en-NZ" sz="1000" dirty="0">
                <a:solidFill>
                  <a:srgbClr val="222222"/>
                </a:solidFill>
                <a:highlight>
                  <a:srgbClr val="FFFFFF"/>
                </a:highlight>
              </a:rPr>
              <a:t>S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ystems, 30.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93993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E90D3-0F60-D0CB-32E8-2F12D2316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to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74024-8CD8-E845-E49E-36FCED549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Machine learning to make design decisions of search algorithms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Select the next branch during branch and bound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Select the next </a:t>
            </a:r>
            <a:r>
              <a:rPr lang="en-US" dirty="0" err="1"/>
              <a:t>neighbouring</a:t>
            </a:r>
            <a:r>
              <a:rPr lang="en-US" dirty="0"/>
              <a:t> solution during local search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Select the next crossover/mutation operator in an EC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CF67E-DD93-59EE-D4FA-FC0EBEB0D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16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770714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81781-775D-E60D-DFE0-D99B78DE5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Learn 2-opt for Routing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C6B95-6F83-FFE2-2087-79B016DFD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Iterative improvement </a:t>
            </a:r>
            <a:r>
              <a:rPr lang="en-US" dirty="0"/>
              <a:t>process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Solution -&gt; 2-opt -&gt; Solution -&gt; 2-opt -&gt; …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Learn a </a:t>
            </a:r>
            <a:r>
              <a:rPr lang="en-US" b="1" dirty="0">
                <a:solidFill>
                  <a:srgbClr val="3F4EFF"/>
                </a:solidFill>
              </a:rPr>
              <a:t>policy</a:t>
            </a:r>
            <a:r>
              <a:rPr lang="en-US" dirty="0"/>
              <a:t> to select a </a:t>
            </a:r>
            <a:r>
              <a:rPr lang="en-US" b="1" dirty="0">
                <a:solidFill>
                  <a:srgbClr val="3F4EFF"/>
                </a:solidFill>
              </a:rPr>
              <a:t>pair of nodes </a:t>
            </a:r>
            <a:r>
              <a:rPr lang="en-US" dirty="0"/>
              <a:t>to conduct 2-opt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/>
              <a:t>Reinforcement learning </a:t>
            </a:r>
            <a:r>
              <a:rPr lang="en-US" dirty="0"/>
              <a:t>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27E55-3842-19D8-0C1A-22084F2E8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17</a:t>
            </a:fld>
            <a:endParaRPr lang="en-P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DD9AF3-5435-372C-6EE1-CDECEF102E9E}"/>
              </a:ext>
            </a:extLst>
          </p:cNvPr>
          <p:cNvSpPr txBox="1"/>
          <p:nvPr/>
        </p:nvSpPr>
        <p:spPr>
          <a:xfrm>
            <a:off x="628650" y="6277430"/>
            <a:ext cx="76217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Wu, Y., Song, W., Cao, Z., Zhang, J., &amp; Lim, A. (2021). Learning improvement heuristics for solving routing problems. IEEE Transactions on Neural </a:t>
            </a:r>
            <a:r>
              <a:rPr lang="en-NZ" sz="1000" dirty="0">
                <a:solidFill>
                  <a:srgbClr val="222222"/>
                </a:solidFill>
                <a:highlight>
                  <a:srgbClr val="FFFFFF"/>
                </a:highlight>
              </a:rPr>
              <a:t>N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etworks and Learning </a:t>
            </a:r>
            <a:r>
              <a:rPr lang="en-NZ" sz="1000" dirty="0">
                <a:solidFill>
                  <a:srgbClr val="222222"/>
                </a:solidFill>
                <a:highlight>
                  <a:srgbClr val="FFFFFF"/>
                </a:highlight>
              </a:rPr>
              <a:t>S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ystems, 33(9), 5057-5069.</a:t>
            </a:r>
            <a:endParaRPr lang="en-US" sz="1000" dirty="0"/>
          </a:p>
        </p:txBody>
      </p:sp>
      <p:pic>
        <p:nvPicPr>
          <p:cNvPr id="7" name="Picture 6" descr="A diagram of a diagram&#10;&#10;Description automatically generated">
            <a:extLst>
              <a:ext uri="{FF2B5EF4-FFF2-40B4-BE49-F238E27FC236}">
                <a16:creationId xmlns:a16="http://schemas.microsoft.com/office/drawing/2014/main" id="{AF758772-978C-F157-A129-D4E99CDAA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02" y="3076687"/>
            <a:ext cx="6542790" cy="277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646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E60FAD-D6E4-4347-90F0-66CA7AF03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Evolutionary Computation to Learning Combinatorial Optimisation Heuristics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8AF519-20BB-B249-B49D-0176A7F5C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18</a:t>
            </a:fld>
            <a:endParaRPr lang="en-PT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753734-EF01-15D7-D551-AFEBCA52C2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08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81781-775D-E60D-DFE0-D99B78DE5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 to Learn CO Heuristics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C6B95-6F83-FFE2-2087-79B016DFD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Define a </a:t>
            </a:r>
            <a:r>
              <a:rPr lang="en-US" b="1" dirty="0">
                <a:solidFill>
                  <a:srgbClr val="3F4EFF"/>
                </a:solidFill>
              </a:rPr>
              <a:t>space</a:t>
            </a:r>
            <a:r>
              <a:rPr lang="en-US" dirty="0">
                <a:solidFill>
                  <a:srgbClr val="3F4EFF"/>
                </a:solidFill>
              </a:rPr>
              <a:t> </a:t>
            </a:r>
            <a:r>
              <a:rPr lang="en-US" dirty="0"/>
              <a:t>of heuristics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>
                <a:solidFill>
                  <a:srgbClr val="3F4EFF"/>
                </a:solidFill>
              </a:rPr>
              <a:t>framework</a:t>
            </a:r>
            <a:r>
              <a:rPr lang="en-US" dirty="0"/>
              <a:t> for the heuristic to work within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/>
              <a:t>Input: a CO problem instance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/>
              <a:t>Output: a solution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F4EFF"/>
                </a:solidFill>
              </a:rPr>
              <a:t>Representation/Encoding</a:t>
            </a:r>
            <a:r>
              <a:rPr lang="en-US" dirty="0"/>
              <a:t> for heuristics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Define the </a:t>
            </a:r>
            <a:r>
              <a:rPr lang="en-US" b="1" dirty="0">
                <a:solidFill>
                  <a:srgbClr val="3F4EFF"/>
                </a:solidFill>
              </a:rPr>
              <a:t>evaluation</a:t>
            </a:r>
            <a:r>
              <a:rPr lang="en-US" dirty="0"/>
              <a:t> of heuristics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F4EFF"/>
                </a:solidFill>
              </a:rPr>
              <a:t>Training data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F4EFF"/>
                </a:solidFill>
              </a:rPr>
              <a:t>Performance metric</a:t>
            </a:r>
            <a:r>
              <a:rPr lang="en-US" dirty="0">
                <a:solidFill>
                  <a:srgbClr val="3F4EFF"/>
                </a:solidFill>
              </a:rPr>
              <a:t> </a:t>
            </a:r>
            <a:r>
              <a:rPr lang="en-US" dirty="0"/>
              <a:t>(e.g., effectiveness, efficiency, complexity)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Black-box, non-differentiable, discrete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Design </a:t>
            </a:r>
            <a:r>
              <a:rPr lang="en-US" b="1" dirty="0">
                <a:solidFill>
                  <a:srgbClr val="3F4EFF"/>
                </a:solidFill>
              </a:rPr>
              <a:t>search algorithms by EC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Good at black-box </a:t>
            </a:r>
            <a:r>
              <a:rPr lang="en-US" dirty="0" err="1"/>
              <a:t>optimisation</a:t>
            </a: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Handle non-differential space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Multi-objective </a:t>
            </a:r>
            <a:r>
              <a:rPr lang="en-US" dirty="0" err="1"/>
              <a:t>optimisation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27E55-3842-19D8-0C1A-22084F2E8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19</a:t>
            </a:fld>
            <a:endParaRPr lang="en-PT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413826F-F2AD-243B-B4E1-E70B4FEA16A0}"/>
              </a:ext>
            </a:extLst>
          </p:cNvPr>
          <p:cNvGrpSpPr/>
          <p:nvPr/>
        </p:nvGrpSpPr>
        <p:grpSpPr>
          <a:xfrm>
            <a:off x="6368741" y="234176"/>
            <a:ext cx="2686050" cy="3397981"/>
            <a:chOff x="6368741" y="234176"/>
            <a:chExt cx="2686050" cy="339798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48D9397-055F-280E-262E-9E00A8DBD399}"/>
                </a:ext>
              </a:extLst>
            </p:cNvPr>
            <p:cNvSpPr/>
            <p:nvPr/>
          </p:nvSpPr>
          <p:spPr>
            <a:xfrm>
              <a:off x="6579219" y="936702"/>
              <a:ext cx="2274849" cy="2074128"/>
            </a:xfrm>
            <a:prstGeom prst="roundRect">
              <a:avLst>
                <a:gd name="adj" fmla="val 7292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2A5BAC-CE3E-C1DD-25C3-5752B8B8E10F}"/>
                </a:ext>
              </a:extLst>
            </p:cNvPr>
            <p:cNvSpPr txBox="1"/>
            <p:nvPr/>
          </p:nvSpPr>
          <p:spPr>
            <a:xfrm>
              <a:off x="7072216" y="883024"/>
              <a:ext cx="12442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Framework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759DA1B4-055F-AC9F-2221-BF4C12C22C4C}"/>
                </a:ext>
              </a:extLst>
            </p:cNvPr>
            <p:cNvSpPr/>
            <p:nvPr/>
          </p:nvSpPr>
          <p:spPr>
            <a:xfrm>
              <a:off x="6672145" y="1300309"/>
              <a:ext cx="977592" cy="46786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Component</a:t>
              </a:r>
              <a:endParaRPr lang="en-US" sz="1600" dirty="0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10194413-4D75-F85F-C67D-55503043F437}"/>
                </a:ext>
              </a:extLst>
            </p:cNvPr>
            <p:cNvSpPr/>
            <p:nvPr/>
          </p:nvSpPr>
          <p:spPr>
            <a:xfrm>
              <a:off x="7763106" y="1300308"/>
              <a:ext cx="977592" cy="46786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Component</a:t>
              </a:r>
              <a:endParaRPr lang="en-US" sz="1600" dirty="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2F33BB5C-9C46-7A05-40F2-FEC18DF2FE62}"/>
                </a:ext>
              </a:extLst>
            </p:cNvPr>
            <p:cNvSpPr/>
            <p:nvPr/>
          </p:nvSpPr>
          <p:spPr>
            <a:xfrm>
              <a:off x="6672145" y="1856662"/>
              <a:ext cx="977592" cy="46786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Heuristic</a:t>
              </a:r>
              <a:endParaRPr lang="en-US" sz="1600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39F1F548-9470-4CF7-FF78-1F15E61DB259}"/>
                </a:ext>
              </a:extLst>
            </p:cNvPr>
            <p:cNvSpPr/>
            <p:nvPr/>
          </p:nvSpPr>
          <p:spPr>
            <a:xfrm>
              <a:off x="7760086" y="1856662"/>
              <a:ext cx="977592" cy="46786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Component</a:t>
              </a:r>
              <a:endParaRPr lang="en-US" sz="1600" dirty="0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6FFDE3C8-3642-7B83-8336-8F4C53933ADB}"/>
                </a:ext>
              </a:extLst>
            </p:cNvPr>
            <p:cNvSpPr/>
            <p:nvPr/>
          </p:nvSpPr>
          <p:spPr>
            <a:xfrm>
              <a:off x="6672145" y="2410547"/>
              <a:ext cx="977592" cy="46786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Parameter</a:t>
              </a:r>
              <a:endParaRPr lang="en-US" sz="1600" dirty="0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2BA5D84-55B4-E6A5-D144-42F971C02EC0}"/>
                </a:ext>
              </a:extLst>
            </p:cNvPr>
            <p:cNvSpPr/>
            <p:nvPr/>
          </p:nvSpPr>
          <p:spPr>
            <a:xfrm>
              <a:off x="7760086" y="2408754"/>
              <a:ext cx="977592" cy="46786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Parameter</a:t>
              </a:r>
              <a:endParaRPr lang="en-US" sz="16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116211-C752-EDD4-513D-4AEBA5BD74D6}"/>
                </a:ext>
              </a:extLst>
            </p:cNvPr>
            <p:cNvSpPr txBox="1"/>
            <p:nvPr/>
          </p:nvSpPr>
          <p:spPr>
            <a:xfrm>
              <a:off x="6368741" y="234176"/>
              <a:ext cx="968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Instance</a:t>
              </a:r>
            </a:p>
          </p:txBody>
        </p: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0B986A42-1C49-BE58-BC23-DA74D8AA4E66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7337503" y="418842"/>
              <a:ext cx="379141" cy="517860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93CE9FA-FA98-BFB9-2E54-A99880DED3FF}"/>
                </a:ext>
              </a:extLst>
            </p:cNvPr>
            <p:cNvSpPr txBox="1"/>
            <p:nvPr/>
          </p:nvSpPr>
          <p:spPr>
            <a:xfrm>
              <a:off x="8086029" y="3262825"/>
              <a:ext cx="968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Solution</a:t>
              </a:r>
            </a:p>
          </p:txBody>
        </p: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9E39B606-6934-147C-3ED2-CAD86BB007E8}"/>
                </a:ext>
              </a:extLst>
            </p:cNvPr>
            <p:cNvCxnSpPr>
              <a:stCxn id="6" idx="2"/>
              <a:endCxn id="21" idx="1"/>
            </p:cNvCxnSpPr>
            <p:nvPr/>
          </p:nvCxnSpPr>
          <p:spPr>
            <a:xfrm rot="16200000" flipH="1">
              <a:off x="7683006" y="3044467"/>
              <a:ext cx="436661" cy="369385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2464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7A4FC80-1DF1-6940-8037-10BE1F317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  <a:endParaRPr lang="en-PT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791519-A36D-7749-8B34-53CA8A068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Introduction and Background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Evolutionary Computation to Learn Combinatorial Optimisation Heuristics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Machine Learning to Aid (Meta-)Heuristics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Challenges and Future Directions</a:t>
            </a:r>
          </a:p>
          <a:p>
            <a:endParaRPr lang="en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D3DEAA-01DF-C541-9676-3FF4A23F6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801652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068A0-EF03-0E6E-4295-E2A9B9027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 to Learn CO Heuristics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A06EA921-00E4-2F74-67CB-7F4E38F1831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00349807"/>
                  </p:ext>
                </p:extLst>
              </p:nvPr>
            </p:nvGraphicFramePr>
            <p:xfrm>
              <a:off x="359709" y="1296850"/>
              <a:ext cx="6374578" cy="505950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A06EA921-00E4-2F74-67CB-7F4E38F1831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00349807"/>
                  </p:ext>
                </p:extLst>
              </p:nvPr>
            </p:nvGraphicFramePr>
            <p:xfrm>
              <a:off x="359709" y="1296850"/>
              <a:ext cx="6374578" cy="505950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291CA-F52B-95F1-7B7A-0EDF60C7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20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874673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C4EAB-7CA0-1A2A-7B51-BC0B36D4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TSP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D4BB5-8B40-B2A5-4C3D-6DA04882C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21</a:t>
            </a:fld>
            <a:endParaRPr lang="en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565D68-7828-9727-1CF5-B51BD265B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443" y="282765"/>
            <a:ext cx="3470709" cy="21892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940713C-F226-C28D-5620-9B0C391E0B02}"/>
              </a:ext>
            </a:extLst>
          </p:cNvPr>
          <p:cNvSpPr/>
          <p:nvPr/>
        </p:nvSpPr>
        <p:spPr>
          <a:xfrm>
            <a:off x="1040038" y="1925947"/>
            <a:ext cx="2510971" cy="5805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Initialise</a:t>
            </a:r>
            <a:r>
              <a:rPr lang="en-US" dirty="0"/>
              <a:t> an empty tour</a:t>
            </a:r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8E5801CD-2849-8D1B-16BD-57A433E126C6}"/>
              </a:ext>
            </a:extLst>
          </p:cNvPr>
          <p:cNvSpPr/>
          <p:nvPr/>
        </p:nvSpPr>
        <p:spPr>
          <a:xfrm>
            <a:off x="1090838" y="2779852"/>
            <a:ext cx="2409370" cy="781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All nodes visited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BC8FD2C-4CD0-22EF-F03F-3FB4E74E5AE8}"/>
              </a:ext>
            </a:extLst>
          </p:cNvPr>
          <p:cNvSpPr/>
          <p:nvPr/>
        </p:nvSpPr>
        <p:spPr>
          <a:xfrm>
            <a:off x="1040037" y="3861073"/>
            <a:ext cx="2510971" cy="78195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3DAB"/>
                </a:solidFill>
              </a:rPr>
              <a:t>Select</a:t>
            </a:r>
            <a:r>
              <a:rPr lang="en-US" dirty="0"/>
              <a:t> an unvisited node to visit next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F602B46-B5A5-C34D-4080-A4F038CE54F5}"/>
              </a:ext>
            </a:extLst>
          </p:cNvPr>
          <p:cNvSpPr/>
          <p:nvPr/>
        </p:nvSpPr>
        <p:spPr>
          <a:xfrm>
            <a:off x="3916446" y="2848563"/>
            <a:ext cx="3153198" cy="64823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Return the constructed tour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36C6D2-DDC0-B7EB-54A9-1E5F93A30B46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2295523" y="2506518"/>
            <a:ext cx="1" cy="2733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012EB7-8102-D8C0-FF83-715685C0C1AD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2295523" y="3561809"/>
            <a:ext cx="0" cy="2992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AADD4D0-8E7D-4969-5AB9-082AB6345D19}"/>
              </a:ext>
            </a:extLst>
          </p:cNvPr>
          <p:cNvCxnSpPr>
            <a:cxnSpLocks/>
            <a:stCxn id="8" idx="1"/>
            <a:endCxn id="7" idx="1"/>
          </p:cNvCxnSpPr>
          <p:nvPr/>
        </p:nvCxnSpPr>
        <p:spPr>
          <a:xfrm rot="10800000" flipH="1">
            <a:off x="1040036" y="3170832"/>
            <a:ext cx="50801" cy="1081221"/>
          </a:xfrm>
          <a:prstGeom prst="bentConnector3">
            <a:avLst>
              <a:gd name="adj1" fmla="val -449991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9A0817-60F1-5163-4A14-C127569FB1BD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3500208" y="3170831"/>
            <a:ext cx="416238" cy="18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954D8F1-6B0A-F661-62DB-AEC2839448EA}"/>
                  </a:ext>
                </a:extLst>
              </p:cNvPr>
              <p:cNvSpPr/>
              <p:nvPr/>
            </p:nvSpPr>
            <p:spPr>
              <a:xfrm>
                <a:off x="628649" y="4956321"/>
                <a:ext cx="3717439" cy="927611"/>
              </a:xfrm>
              <a:prstGeom prst="rect">
                <a:avLst/>
              </a:prstGeom>
              <a:ln w="2857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Learn heuristic for </a:t>
                </a:r>
                <a:r>
                  <a:rPr lang="en-US" b="1" dirty="0">
                    <a:solidFill>
                      <a:srgbClr val="3F4EFF"/>
                    </a:solidFill>
                  </a:rPr>
                  <a:t>node selection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𝑛𝑒𝑥𝑡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𝑝𝑎𝑟𝑡𝑖𝑎𝑙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954D8F1-6B0A-F661-62DB-AEC2839448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4956321"/>
                <a:ext cx="3717439" cy="9276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352133D-A2BD-EA6E-E0D9-0516299D07C9}"/>
              </a:ext>
            </a:extLst>
          </p:cNvPr>
          <p:cNvSpPr txBox="1"/>
          <p:nvPr/>
        </p:nvSpPr>
        <p:spPr>
          <a:xfrm>
            <a:off x="3391353" y="2846714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03C4B5-B4A9-520D-D60E-A85602BBB94F}"/>
              </a:ext>
            </a:extLst>
          </p:cNvPr>
          <p:cNvSpPr txBox="1"/>
          <p:nvPr/>
        </p:nvSpPr>
        <p:spPr>
          <a:xfrm>
            <a:off x="2272548" y="346581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FE664F-E485-3382-BC11-DD4EC3103875}"/>
              </a:ext>
            </a:extLst>
          </p:cNvPr>
          <p:cNvSpPr txBox="1"/>
          <p:nvPr/>
        </p:nvSpPr>
        <p:spPr>
          <a:xfrm>
            <a:off x="4208875" y="3771486"/>
            <a:ext cx="3843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Framework</a:t>
            </a:r>
            <a:r>
              <a:rPr lang="en-US" sz="2200" dirty="0"/>
              <a:t>: </a:t>
            </a:r>
          </a:p>
          <a:p>
            <a:r>
              <a:rPr lang="en-US" sz="2200" dirty="0"/>
              <a:t>	append nodes one-by-one</a:t>
            </a:r>
            <a:endParaRPr lang="en-US" sz="22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5AEE3C-FFB8-6FC2-7AD4-FF6D935E410E}"/>
              </a:ext>
            </a:extLst>
          </p:cNvPr>
          <p:cNvSpPr txBox="1"/>
          <p:nvPr/>
        </p:nvSpPr>
        <p:spPr>
          <a:xfrm>
            <a:off x="628650" y="6277430"/>
            <a:ext cx="76217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Khalil, E., Dai, H., Zhang, Y.,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Dilkina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, B., &amp; Song, L. (2017). Learning combinatorial optimization algorithms over graphs. Advances in neural information processing systems, 30.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0014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1F2D5-4E71-4682-1A30-13D926CCF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2: GLS for VRP</a:t>
            </a:r>
          </a:p>
        </p:txBody>
      </p:sp>
      <p:pic>
        <p:nvPicPr>
          <p:cNvPr id="31" name="Content Placeholder 30" descr="A graph of a search&#10;&#10;Description automatically generated">
            <a:extLst>
              <a:ext uri="{FF2B5EF4-FFF2-40B4-BE49-F238E27FC236}">
                <a16:creationId xmlns:a16="http://schemas.microsoft.com/office/drawing/2014/main" id="{29370DD8-1C19-33F1-2D17-4771606F5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5767" y="706866"/>
            <a:ext cx="3316664" cy="193082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D7558-ECD4-96A7-5056-DB00D9D5A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22</a:t>
            </a:fld>
            <a:endParaRPr lang="en-P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A7586E4-B27E-FE35-BEDE-10F592D5ADA6}"/>
                  </a:ext>
                </a:extLst>
              </p:cNvPr>
              <p:cNvSpPr/>
              <p:nvPr/>
            </p:nvSpPr>
            <p:spPr>
              <a:xfrm>
                <a:off x="1040038" y="1765409"/>
                <a:ext cx="2510971" cy="65798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Initialise a solution, for each edge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A7586E4-B27E-FE35-BEDE-10F592D5A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038" y="1765409"/>
                <a:ext cx="2510971" cy="657981"/>
              </a:xfrm>
              <a:prstGeom prst="roundRect">
                <a:avLst/>
              </a:prstGeom>
              <a:blipFill>
                <a:blip r:embed="rId3"/>
                <a:stretch>
                  <a:fillRect t="-1852" b="-1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iamond 6">
            <a:extLst>
              <a:ext uri="{FF2B5EF4-FFF2-40B4-BE49-F238E27FC236}">
                <a16:creationId xmlns:a16="http://schemas.microsoft.com/office/drawing/2014/main" id="{515EA564-D869-CA18-03DA-42C961E9F3C9}"/>
              </a:ext>
            </a:extLst>
          </p:cNvPr>
          <p:cNvSpPr/>
          <p:nvPr/>
        </p:nvSpPr>
        <p:spPr>
          <a:xfrm>
            <a:off x="1090838" y="2696724"/>
            <a:ext cx="2409370" cy="781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Stop?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4FE8D0B-844C-61AD-003A-23036141C366}"/>
              </a:ext>
            </a:extLst>
          </p:cNvPr>
          <p:cNvSpPr/>
          <p:nvPr/>
        </p:nvSpPr>
        <p:spPr>
          <a:xfrm>
            <a:off x="874252" y="3785345"/>
            <a:ext cx="2842541" cy="105150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Local search to reach a local optimum in terms of the augmented function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5138A0E-3649-8FD6-1293-9FB367B35573}"/>
              </a:ext>
            </a:extLst>
          </p:cNvPr>
          <p:cNvSpPr/>
          <p:nvPr/>
        </p:nvSpPr>
        <p:spPr>
          <a:xfrm>
            <a:off x="3916446" y="2765435"/>
            <a:ext cx="2764053" cy="64823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Return the best solution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149DD2-3260-45AC-922A-D7C1B4A53D2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2295523" y="2423390"/>
            <a:ext cx="1" cy="2733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3C1FFE-27E4-68F3-2AC1-4AF019B04E0F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2295523" y="3478681"/>
            <a:ext cx="0" cy="3066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AAA678F5-4300-F821-E970-BA56F042BE1D}"/>
              </a:ext>
            </a:extLst>
          </p:cNvPr>
          <p:cNvCxnSpPr>
            <a:cxnSpLocks/>
            <a:stCxn id="22" idx="1"/>
            <a:endCxn id="7" idx="1"/>
          </p:cNvCxnSpPr>
          <p:nvPr/>
        </p:nvCxnSpPr>
        <p:spPr>
          <a:xfrm rot="10800000" flipH="1">
            <a:off x="874252" y="3087703"/>
            <a:ext cx="216586" cy="2572316"/>
          </a:xfrm>
          <a:prstGeom prst="bentConnector3">
            <a:avLst>
              <a:gd name="adj1" fmla="val -105547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ED5304-62AC-4DDE-5A8C-8D4E0D14BCE6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3500208" y="3087703"/>
            <a:ext cx="416238" cy="18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1E7E4EA-3095-1A21-B67A-D6EB4A6C2102}"/>
              </a:ext>
            </a:extLst>
          </p:cNvPr>
          <p:cNvSpPr txBox="1"/>
          <p:nvPr/>
        </p:nvSpPr>
        <p:spPr>
          <a:xfrm>
            <a:off x="3391353" y="2763586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DB3281-641B-8680-2C5D-5DF54A095D6E}"/>
              </a:ext>
            </a:extLst>
          </p:cNvPr>
          <p:cNvSpPr txBox="1"/>
          <p:nvPr/>
        </p:nvSpPr>
        <p:spPr>
          <a:xfrm>
            <a:off x="2272548" y="338268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0B228D36-0156-7D5B-6EA7-24F60F7B4AD2}"/>
                  </a:ext>
                </a:extLst>
              </p:cNvPr>
              <p:cNvSpPr/>
              <p:nvPr/>
            </p:nvSpPr>
            <p:spPr>
              <a:xfrm>
                <a:off x="874252" y="5134266"/>
                <a:ext cx="2842541" cy="105150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Identify the edge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with the max </a:t>
                </a:r>
                <a:r>
                  <a:rPr lang="en-US" b="1" dirty="0">
                    <a:solidFill>
                      <a:srgbClr val="FF00B5"/>
                    </a:solidFill>
                  </a:rPr>
                  <a:t>utility</a:t>
                </a:r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0B228D36-0156-7D5B-6EA7-24F60F7B4A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252" y="5134266"/>
                <a:ext cx="2842541" cy="105150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F7EAE18-C06A-2EE8-331C-B740E754BD6A}"/>
              </a:ext>
            </a:extLst>
          </p:cNvPr>
          <p:cNvCxnSpPr>
            <a:endCxn id="22" idx="0"/>
          </p:cNvCxnSpPr>
          <p:nvPr/>
        </p:nvCxnSpPr>
        <p:spPr>
          <a:xfrm>
            <a:off x="2295523" y="4750460"/>
            <a:ext cx="0" cy="38380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0285391-BB83-F18F-5B87-7BEAE0FEC216}"/>
                  </a:ext>
                </a:extLst>
              </p:cNvPr>
              <p:cNvSpPr/>
              <p:nvPr/>
            </p:nvSpPr>
            <p:spPr>
              <a:xfrm>
                <a:off x="4421937" y="4010472"/>
                <a:ext cx="2678110" cy="927611"/>
              </a:xfrm>
              <a:prstGeom prst="rect">
                <a:avLst/>
              </a:prstGeom>
              <a:ln w="2857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Learn </a:t>
                </a:r>
                <a:r>
                  <a:rPr lang="en-US" b="1" dirty="0">
                    <a:solidFill>
                      <a:srgbClr val="3F4EFF"/>
                    </a:solidFill>
                  </a:rPr>
                  <a:t>utility function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0285391-BB83-F18F-5B87-7BEAE0FEC2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937" y="4010472"/>
                <a:ext cx="2678110" cy="9276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C884381-6C43-3974-7DF8-F1DAB597F789}"/>
              </a:ext>
            </a:extLst>
          </p:cNvPr>
          <p:cNvSpPr txBox="1"/>
          <p:nvPr/>
        </p:nvSpPr>
        <p:spPr>
          <a:xfrm>
            <a:off x="628650" y="6298212"/>
            <a:ext cx="76217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Saining Liu, Yi Mei, Joao Costa, and Mengjie Zhang.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Gpgls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: Genetic programming guided local search for large-scale vehicle routing problems. In Proceedings of the International Conference on Parallel Problem Solving from Nature (PPSN). Springer, 2024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2411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83CE7-4141-D8D1-6CEA-280F6B12B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Genetic Programming for Heuristic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B6007-6390-635C-F4CB-0C9EFC6B9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23</a:t>
            </a:fld>
            <a:endParaRPr lang="en-PT"/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CE682FDA-9B9B-9A40-9996-C00E658D31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6057043"/>
              </p:ext>
            </p:extLst>
          </p:nvPr>
        </p:nvGraphicFramePr>
        <p:xfrm>
          <a:off x="254000" y="1256427"/>
          <a:ext cx="8636000" cy="4534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1995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E584F-123D-625A-005F-CD01DB5BD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Programming (GP)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E07BA-95E8-2064-1332-D204661FE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 type of </a:t>
            </a:r>
            <a:r>
              <a:rPr lang="en-US" sz="1800" dirty="0">
                <a:solidFill>
                  <a:srgbClr val="000AEC"/>
                </a:solidFill>
              </a:rPr>
              <a:t>evolutionary algorithm</a:t>
            </a:r>
          </a:p>
          <a:p>
            <a:pPr lvl="1"/>
            <a:r>
              <a:rPr lang="en-US" sz="1400" dirty="0"/>
              <a:t>Evolve </a:t>
            </a:r>
            <a:r>
              <a:rPr lang="en-US" sz="1400" b="1" dirty="0">
                <a:solidFill>
                  <a:srgbClr val="000AEC"/>
                </a:solidFill>
              </a:rPr>
              <a:t>computer programs </a:t>
            </a:r>
            <a:r>
              <a:rPr lang="en-US" sz="1400" dirty="0"/>
              <a:t>rather than solutions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AEC"/>
                </a:solidFill>
              </a:rPr>
              <a:t>Representation</a:t>
            </a:r>
            <a:r>
              <a:rPr lang="en-US" sz="1800" dirty="0"/>
              <a:t> of computer programs</a:t>
            </a:r>
          </a:p>
          <a:p>
            <a:pPr lvl="1"/>
            <a:r>
              <a:rPr lang="en-US" sz="1400" dirty="0"/>
              <a:t>Tree-like, graph-like, linear, …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5EA03-52A0-8553-B85C-DF938B2E9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24</a:t>
            </a:fld>
            <a:endParaRPr lang="en-PT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02185CF4-EE22-B7E9-9B89-714CEBB8C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488" y="1128269"/>
            <a:ext cx="3618047" cy="2397759"/>
          </a:xfrm>
          <a:prstGeom prst="rect">
            <a:avLst/>
          </a:prstGeom>
        </p:spPr>
      </p:pic>
      <p:pic>
        <p:nvPicPr>
          <p:cNvPr id="6" name="Picture 5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54C4894-D472-BF3C-B2CA-B457C1B03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08" y="3165443"/>
            <a:ext cx="2949523" cy="33274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DEF017-FF78-D4AA-55D2-E0D68F28DC62}"/>
              </a:ext>
            </a:extLst>
          </p:cNvPr>
          <p:cNvSpPr txBox="1"/>
          <p:nvPr/>
        </p:nvSpPr>
        <p:spPr>
          <a:xfrm>
            <a:off x="2919305" y="3749145"/>
            <a:ext cx="1371600" cy="10618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NZ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b ≠ 0</a:t>
            </a:r>
            <a:br>
              <a:rPr lang="en-NZ" sz="105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NZ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NZ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NZ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a &gt; b</a:t>
            </a:r>
            <a:br>
              <a:rPr lang="en-NZ" sz="105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NZ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a := a − b</a:t>
            </a:r>
            <a:br>
              <a:rPr lang="en-NZ" sz="105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NZ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NZ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br>
              <a:rPr lang="en-NZ" sz="105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NZ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b := b − a</a:t>
            </a:r>
            <a:br>
              <a:rPr lang="en-NZ" sz="105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NZ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NZ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a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FB3CA57-1A94-79F4-29DC-0F5DA7B1A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850" y="3749145"/>
            <a:ext cx="1679276" cy="1871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B12A46-F9A8-EE7C-5A43-C8C43387F354}"/>
                  </a:ext>
                </a:extLst>
              </p:cNvPr>
              <p:cNvSpPr txBox="1"/>
              <p:nvPr/>
            </p:nvSpPr>
            <p:spPr>
              <a:xfrm>
                <a:off x="4301184" y="5621126"/>
                <a:ext cx="19191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AU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12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AU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sz="1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AU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AU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sz="1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AU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AU" sz="1200" i="1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B12A46-F9A8-EE7C-5A43-C8C43387F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184" y="5621126"/>
                <a:ext cx="1919154" cy="276999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5693A3A-9AD9-7CEC-D5FA-487CE0D920BC}"/>
              </a:ext>
            </a:extLst>
          </p:cNvPr>
          <p:cNvSpPr txBox="1"/>
          <p:nvPr/>
        </p:nvSpPr>
        <p:spPr>
          <a:xfrm>
            <a:off x="6337300" y="3767719"/>
            <a:ext cx="2178050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r[3] = r[1] / 1.3;</a:t>
            </a:r>
          </a:p>
          <a:p>
            <a:r>
              <a:rPr lang="en-NZ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r[1] = r[2] * -5.5;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r[0] = if r[1] &lt; 0 then </a:t>
            </a:r>
          </a:p>
          <a:p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r[0] else r[3];</a:t>
            </a:r>
            <a:endParaRPr lang="en-NZ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50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DAB54-F0A7-281C-2CDD-6CB32A0C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Programming (GP)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0AA3B-2B3E-B545-46AC-430B79154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Individual generation (</a:t>
            </a:r>
            <a:r>
              <a:rPr lang="en-US" sz="1600" dirty="0">
                <a:solidFill>
                  <a:srgbClr val="000AEC"/>
                </a:solidFill>
              </a:rPr>
              <a:t>Tree-based</a:t>
            </a:r>
            <a:r>
              <a:rPr lang="en-US" sz="1600" dirty="0"/>
              <a:t> representation)</a:t>
            </a:r>
          </a:p>
          <a:p>
            <a:pPr lvl="1"/>
            <a:r>
              <a:rPr lang="en-US" sz="1400" b="1" dirty="0">
                <a:solidFill>
                  <a:srgbClr val="000AEC"/>
                </a:solidFill>
              </a:rPr>
              <a:t>Terminal set</a:t>
            </a:r>
            <a:r>
              <a:rPr lang="en-US" sz="1400" dirty="0"/>
              <a:t>: </a:t>
            </a:r>
            <a:r>
              <a:rPr lang="en-US" sz="1400" dirty="0">
                <a:solidFill>
                  <a:srgbClr val="000AEC"/>
                </a:solidFill>
              </a:rPr>
              <a:t>inputs</a:t>
            </a:r>
            <a:r>
              <a:rPr lang="en-US" sz="1400" dirty="0"/>
              <a:t> of the program and </a:t>
            </a:r>
            <a:r>
              <a:rPr lang="en-US" sz="1400" dirty="0">
                <a:solidFill>
                  <a:srgbClr val="000AEC"/>
                </a:solidFill>
              </a:rPr>
              <a:t>constants</a:t>
            </a:r>
            <a:r>
              <a:rPr lang="en-US" sz="1400" dirty="0"/>
              <a:t>, no argument, form the leaf nodes,</a:t>
            </a:r>
          </a:p>
          <a:p>
            <a:pPr lvl="1"/>
            <a:r>
              <a:rPr lang="en-US" sz="1400" b="1" dirty="0">
                <a:solidFill>
                  <a:srgbClr val="000AEC"/>
                </a:solidFill>
              </a:rPr>
              <a:t>Function set</a:t>
            </a:r>
            <a:r>
              <a:rPr lang="en-US" sz="1400" dirty="0"/>
              <a:t>: </a:t>
            </a:r>
            <a:r>
              <a:rPr lang="en-US" sz="1400" dirty="0">
                <a:solidFill>
                  <a:srgbClr val="000AEC"/>
                </a:solidFill>
              </a:rPr>
              <a:t>operators</a:t>
            </a:r>
            <a:r>
              <a:rPr lang="en-US" sz="1400" dirty="0"/>
              <a:t> to the inputs and intermediate results of the program (e.g., +, -, max, …), form the non-leaf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Start from the </a:t>
            </a:r>
            <a:r>
              <a:rPr lang="en-US" sz="1600" b="1" dirty="0"/>
              <a:t>root</a:t>
            </a:r>
            <a:r>
              <a:rPr lang="en-US" sz="1600" dirty="0"/>
              <a:t>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 each node, </a:t>
            </a:r>
            <a:r>
              <a:rPr lang="en-US" sz="1600" b="1" dirty="0"/>
              <a:t>randomly sample from the terminal/function set</a:t>
            </a:r>
          </a:p>
          <a:p>
            <a:pPr lvl="1"/>
            <a:r>
              <a:rPr lang="en-US" sz="1400" dirty="0"/>
              <a:t>If sampling from the terminal set, then stop this branch</a:t>
            </a:r>
          </a:p>
          <a:p>
            <a:pPr lvl="1"/>
            <a:r>
              <a:rPr lang="en-US" sz="1400" dirty="0"/>
              <a:t>If sampling from the function set, create the child nodes, and </a:t>
            </a:r>
            <a:r>
              <a:rPr lang="en-US" sz="1400" b="1" dirty="0"/>
              <a:t>recursively sample </a:t>
            </a:r>
            <a:r>
              <a:rPr lang="en-US" sz="1400" dirty="0"/>
              <a:t>the child nodes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A2175-6C15-1D83-1D6F-05AEE873C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25</a:t>
            </a:fld>
            <a:endParaRPr lang="en-PT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D3B59B27-372D-D9C1-8E8D-F8F0DC1A0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270991"/>
              </p:ext>
            </p:extLst>
          </p:nvPr>
        </p:nvGraphicFramePr>
        <p:xfrm>
          <a:off x="4395468" y="4234931"/>
          <a:ext cx="2062482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1241">
                  <a:extLst>
                    <a:ext uri="{9D8B030D-6E8A-4147-A177-3AD203B41FA5}">
                      <a16:colId xmlns:a16="http://schemas.microsoft.com/office/drawing/2014/main" val="2082334061"/>
                    </a:ext>
                  </a:extLst>
                </a:gridCol>
                <a:gridCol w="1031241">
                  <a:extLst>
                    <a:ext uri="{9D8B030D-6E8A-4147-A177-3AD203B41FA5}">
                      <a16:colId xmlns:a16="http://schemas.microsoft.com/office/drawing/2014/main" val="4121113367"/>
                    </a:ext>
                  </a:extLst>
                </a:gridCol>
              </a:tblGrid>
              <a:tr h="310896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Terminals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Functions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60463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190837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086658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373392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66288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0AF1292-0781-CAF5-FDBC-0BEBAB6DBFF0}"/>
              </a:ext>
            </a:extLst>
          </p:cNvPr>
          <p:cNvSpPr/>
          <p:nvPr/>
        </p:nvSpPr>
        <p:spPr>
          <a:xfrm>
            <a:off x="1804405" y="4077801"/>
            <a:ext cx="356787" cy="248921"/>
          </a:xfrm>
          <a:prstGeom prst="rect">
            <a:avLst/>
          </a:prstGeom>
          <a:ln>
            <a:solidFill>
              <a:srgbClr val="000AE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0B94A2-F76E-31C2-2181-6AFEB1053DE0}"/>
              </a:ext>
            </a:extLst>
          </p:cNvPr>
          <p:cNvSpPr/>
          <p:nvPr/>
        </p:nvSpPr>
        <p:spPr>
          <a:xfrm>
            <a:off x="1310786" y="4789282"/>
            <a:ext cx="356787" cy="248921"/>
          </a:xfrm>
          <a:prstGeom prst="rect">
            <a:avLst/>
          </a:prstGeom>
          <a:ln>
            <a:solidFill>
              <a:srgbClr val="000AE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*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5035DC-C519-2896-236E-C9630ADD47AB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1489180" y="4326722"/>
            <a:ext cx="493619" cy="462560"/>
          </a:xfrm>
          <a:prstGeom prst="line">
            <a:avLst/>
          </a:prstGeom>
          <a:ln>
            <a:solidFill>
              <a:srgbClr val="000AE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FC4DFC4-E2E6-B847-CED8-8C7762B76DB3}"/>
              </a:ext>
            </a:extLst>
          </p:cNvPr>
          <p:cNvSpPr/>
          <p:nvPr/>
        </p:nvSpPr>
        <p:spPr>
          <a:xfrm>
            <a:off x="789099" y="5440054"/>
            <a:ext cx="356787" cy="248921"/>
          </a:xfrm>
          <a:prstGeom prst="rect">
            <a:avLst/>
          </a:prstGeom>
          <a:ln>
            <a:solidFill>
              <a:srgbClr val="000AE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C09DCB-51BE-2531-AC12-9439653E24DC}"/>
              </a:ext>
            </a:extLst>
          </p:cNvPr>
          <p:cNvSpPr/>
          <p:nvPr/>
        </p:nvSpPr>
        <p:spPr>
          <a:xfrm>
            <a:off x="1804405" y="5440053"/>
            <a:ext cx="356787" cy="248921"/>
          </a:xfrm>
          <a:prstGeom prst="rect">
            <a:avLst/>
          </a:prstGeom>
          <a:ln>
            <a:solidFill>
              <a:srgbClr val="000AE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E21006-0C0E-EF3E-71B1-A557E879F99A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967493" y="5038203"/>
            <a:ext cx="521687" cy="401851"/>
          </a:xfrm>
          <a:prstGeom prst="line">
            <a:avLst/>
          </a:prstGeom>
          <a:ln>
            <a:solidFill>
              <a:srgbClr val="000AE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419A82A-2503-A8B2-9915-CD64898E8388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H="1" flipV="1">
            <a:off x="1489180" y="5038203"/>
            <a:ext cx="493619" cy="401850"/>
          </a:xfrm>
          <a:prstGeom prst="line">
            <a:avLst/>
          </a:prstGeom>
          <a:ln>
            <a:solidFill>
              <a:srgbClr val="000AE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0C88907-0D8D-57B0-C946-13EC52DBA795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>
            <a:off x="1982799" y="4326722"/>
            <a:ext cx="570558" cy="459017"/>
          </a:xfrm>
          <a:prstGeom prst="line">
            <a:avLst/>
          </a:prstGeom>
          <a:ln>
            <a:solidFill>
              <a:srgbClr val="000AE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EF69DF7-52FE-6FD6-63AE-B7DE356DF1CD}"/>
              </a:ext>
            </a:extLst>
          </p:cNvPr>
          <p:cNvSpPr/>
          <p:nvPr/>
        </p:nvSpPr>
        <p:spPr>
          <a:xfrm>
            <a:off x="2374963" y="4785739"/>
            <a:ext cx="356787" cy="248921"/>
          </a:xfrm>
          <a:prstGeom prst="rect">
            <a:avLst/>
          </a:prstGeom>
          <a:ln>
            <a:solidFill>
              <a:srgbClr val="000AE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DC1833-CE67-2B78-EAC2-7812970A56E2}"/>
                  </a:ext>
                </a:extLst>
              </p:cNvPr>
              <p:cNvSpPr txBox="1"/>
              <p:nvPr/>
            </p:nvSpPr>
            <p:spPr>
              <a:xfrm>
                <a:off x="657517" y="5865624"/>
                <a:ext cx="26505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∗1+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DC1833-CE67-2B78-EAC2-7812970A5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17" y="5865624"/>
                <a:ext cx="2650561" cy="369332"/>
              </a:xfrm>
              <a:prstGeom prst="rect">
                <a:avLst/>
              </a:prstGeom>
              <a:blipFill>
                <a:blip r:embed="rId2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07D706F1-D39D-5BA0-8E23-2E5E95C577CA}"/>
              </a:ext>
            </a:extLst>
          </p:cNvPr>
          <p:cNvCxnSpPr>
            <a:cxnSpLocks/>
          </p:cNvCxnSpPr>
          <p:nvPr/>
        </p:nvCxnSpPr>
        <p:spPr>
          <a:xfrm rot="10800000">
            <a:off x="2161199" y="4202263"/>
            <a:ext cx="3641741" cy="457366"/>
          </a:xfrm>
          <a:prstGeom prst="bentConnector3">
            <a:avLst/>
          </a:prstGeom>
          <a:ln>
            <a:headEnd type="oval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A20C0B8D-2919-C085-886D-1D05BD816F19}"/>
              </a:ext>
            </a:extLst>
          </p:cNvPr>
          <p:cNvCxnSpPr>
            <a:cxnSpLocks/>
            <a:endCxn id="7" idx="3"/>
          </p:cNvCxnSpPr>
          <p:nvPr/>
        </p:nvCxnSpPr>
        <p:spPr>
          <a:xfrm rot="10800000">
            <a:off x="1667574" y="4913743"/>
            <a:ext cx="3997247" cy="396658"/>
          </a:xfrm>
          <a:prstGeom prst="bentConnector3">
            <a:avLst>
              <a:gd name="adj1" fmla="val 88777"/>
            </a:avLst>
          </a:prstGeom>
          <a:ln>
            <a:headEnd type="oval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25515E99-BED3-0C78-2226-5327FE8EC9A6}"/>
              </a:ext>
            </a:extLst>
          </p:cNvPr>
          <p:cNvCxnSpPr>
            <a:cxnSpLocks/>
            <a:endCxn id="9" idx="1"/>
          </p:cNvCxnSpPr>
          <p:nvPr/>
        </p:nvCxnSpPr>
        <p:spPr>
          <a:xfrm rot="10800000" flipV="1">
            <a:off x="789100" y="4725267"/>
            <a:ext cx="3911993" cy="839248"/>
          </a:xfrm>
          <a:prstGeom prst="bentConnector3">
            <a:avLst>
              <a:gd name="adj1" fmla="val 104419"/>
            </a:avLst>
          </a:prstGeom>
          <a:ln>
            <a:headEnd type="oval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928EA7D6-F580-AEB9-B10C-0E7ED9257B3B}"/>
              </a:ext>
            </a:extLst>
          </p:cNvPr>
          <p:cNvCxnSpPr>
            <a:cxnSpLocks/>
            <a:endCxn id="10" idx="3"/>
          </p:cNvCxnSpPr>
          <p:nvPr/>
        </p:nvCxnSpPr>
        <p:spPr>
          <a:xfrm rot="10800000" flipV="1">
            <a:off x="2161192" y="5467862"/>
            <a:ext cx="2577570" cy="96651"/>
          </a:xfrm>
          <a:prstGeom prst="bentConnector3">
            <a:avLst>
              <a:gd name="adj1" fmla="val 88936"/>
            </a:avLst>
          </a:prstGeom>
          <a:ln>
            <a:headEnd type="oval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E6EAD3D7-113B-2515-EAA4-9478CB5B6705}"/>
              </a:ext>
            </a:extLst>
          </p:cNvPr>
          <p:cNvCxnSpPr>
            <a:cxnSpLocks/>
            <a:endCxn id="14" idx="3"/>
          </p:cNvCxnSpPr>
          <p:nvPr/>
        </p:nvCxnSpPr>
        <p:spPr>
          <a:xfrm rot="10800000">
            <a:off x="2731751" y="4910200"/>
            <a:ext cx="1969343" cy="157128"/>
          </a:xfrm>
          <a:prstGeom prst="bentConnector3">
            <a:avLst>
              <a:gd name="adj1" fmla="val 50000"/>
            </a:avLst>
          </a:prstGeom>
          <a:ln>
            <a:headEnd type="oval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32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4" grpId="0" animBg="1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A18BA-E46E-F4E3-2C41-04BA7A339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Programming (GP)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259F4-43EB-5FFD-9497-64EDC1C98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B2CDA"/>
                </a:solidFill>
              </a:rPr>
              <a:t>Genetic Operators </a:t>
            </a:r>
            <a:r>
              <a:rPr lang="en-US" dirty="0"/>
              <a:t>(tree-based)</a:t>
            </a:r>
          </a:p>
          <a:p>
            <a:pPr lvl="1"/>
            <a:r>
              <a:rPr lang="en-US" dirty="0">
                <a:solidFill>
                  <a:srgbClr val="1B2CDA"/>
                </a:solidFill>
              </a:rPr>
              <a:t>Crossover</a:t>
            </a:r>
            <a:r>
              <a:rPr lang="en-US" dirty="0"/>
              <a:t>: randomly select a sub-tree from each parent, and swap them</a:t>
            </a:r>
          </a:p>
          <a:p>
            <a:pPr lvl="1"/>
            <a:r>
              <a:rPr lang="en-US" dirty="0">
                <a:solidFill>
                  <a:srgbClr val="1B2CDA"/>
                </a:solidFill>
              </a:rPr>
              <a:t>Mutation</a:t>
            </a:r>
            <a:r>
              <a:rPr lang="en-US" dirty="0"/>
              <a:t>: randomly select a sub-tree from the parent, and replace the sub-tree with a randomly generated sub-tree (e.g., grow)</a:t>
            </a:r>
          </a:p>
          <a:p>
            <a:pPr lvl="1"/>
            <a:r>
              <a:rPr lang="en-US" dirty="0">
                <a:solidFill>
                  <a:srgbClr val="1B2CDA"/>
                </a:solidFill>
              </a:rPr>
              <a:t>Reproduction</a:t>
            </a:r>
            <a:r>
              <a:rPr lang="en-US" dirty="0"/>
              <a:t>: copy the parent directly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AFEE6-EBE5-DFC8-173F-2B11FF6C3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26</a:t>
            </a:fld>
            <a:endParaRPr lang="en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0B6A40-44A0-E3F7-F86D-787562B31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509" y="3965982"/>
            <a:ext cx="3177520" cy="2056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442F61-E9A6-58B4-3CF0-E09AFC76D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721617"/>
            <a:ext cx="2420554" cy="254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419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46B18-D3C0-C3E4-F364-75626CFA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 to Learn CO Heuristic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AFFAB-024D-F6DF-F4BF-6BD59D3FA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27</a:t>
            </a:fld>
            <a:endParaRPr lang="en-PT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B5D772C-F856-13F1-B921-DB29F233A5AB}"/>
              </a:ext>
            </a:extLst>
          </p:cNvPr>
          <p:cNvSpPr/>
          <p:nvPr/>
        </p:nvSpPr>
        <p:spPr>
          <a:xfrm>
            <a:off x="892097" y="1623819"/>
            <a:ext cx="2510971" cy="7155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Initialise</a:t>
            </a:r>
            <a:r>
              <a:rPr lang="en-US" dirty="0"/>
              <a:t> a population of </a:t>
            </a:r>
            <a:r>
              <a:rPr lang="en-US" b="1" dirty="0">
                <a:solidFill>
                  <a:schemeClr val="tx1"/>
                </a:solidFill>
              </a:rPr>
              <a:t>heuristics</a:t>
            </a:r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03FC51A9-97A1-567B-F420-6797D72F2408}"/>
              </a:ext>
            </a:extLst>
          </p:cNvPr>
          <p:cNvSpPr/>
          <p:nvPr/>
        </p:nvSpPr>
        <p:spPr>
          <a:xfrm>
            <a:off x="1342564" y="3289363"/>
            <a:ext cx="1610032" cy="472900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Stop?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74C6E95-2DDE-A642-6859-3A39DDD86709}"/>
              </a:ext>
            </a:extLst>
          </p:cNvPr>
          <p:cNvSpPr/>
          <p:nvPr/>
        </p:nvSpPr>
        <p:spPr>
          <a:xfrm>
            <a:off x="892096" y="2547884"/>
            <a:ext cx="2510971" cy="53398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B5"/>
                </a:solidFill>
              </a:rPr>
              <a:t>Fitness evaluation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E16EFEC-0AB0-E2B8-3159-D65CCF291EEC}"/>
              </a:ext>
            </a:extLst>
          </p:cNvPr>
          <p:cNvSpPr/>
          <p:nvPr/>
        </p:nvSpPr>
        <p:spPr>
          <a:xfrm>
            <a:off x="5655192" y="1923728"/>
            <a:ext cx="2595647" cy="53398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Design a framework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7FFDCF0-23DE-A1E2-574C-AA311AAEE656}"/>
              </a:ext>
            </a:extLst>
          </p:cNvPr>
          <p:cNvSpPr/>
          <p:nvPr/>
        </p:nvSpPr>
        <p:spPr>
          <a:xfrm>
            <a:off x="5655191" y="2596549"/>
            <a:ext cx="2595648" cy="53398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Determine a training set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99F993B-F5A6-52E0-CBFA-0D3BC5B1C12E}"/>
              </a:ext>
            </a:extLst>
          </p:cNvPr>
          <p:cNvSpPr/>
          <p:nvPr/>
        </p:nvSpPr>
        <p:spPr>
          <a:xfrm>
            <a:off x="5655191" y="3273517"/>
            <a:ext cx="2595648" cy="53398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Design a fitness function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726090B-8DE3-C2BF-56F5-E9466B75122B}"/>
              </a:ext>
            </a:extLst>
          </p:cNvPr>
          <p:cNvSpPr/>
          <p:nvPr/>
        </p:nvSpPr>
        <p:spPr>
          <a:xfrm>
            <a:off x="892096" y="3969757"/>
            <a:ext cx="2510971" cy="53398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Parent selection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B151D34-6612-4A77-E04D-66CF3F4EAF89}"/>
              </a:ext>
            </a:extLst>
          </p:cNvPr>
          <p:cNvSpPr/>
          <p:nvPr/>
        </p:nvSpPr>
        <p:spPr>
          <a:xfrm>
            <a:off x="892095" y="4737271"/>
            <a:ext cx="2510971" cy="53398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Breeding offspring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D57CC1-B6EB-7B67-3C03-1227AA587DAD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2147582" y="2339367"/>
            <a:ext cx="1" cy="2085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3FC11C-86C8-5A4E-34AB-E71105E9F66B}"/>
              </a:ext>
            </a:extLst>
          </p:cNvPr>
          <p:cNvCxnSpPr>
            <a:stCxn id="7" idx="2"/>
            <a:endCxn id="6" idx="0"/>
          </p:cNvCxnSpPr>
          <p:nvPr/>
        </p:nvCxnSpPr>
        <p:spPr>
          <a:xfrm flipH="1">
            <a:off x="2147580" y="3081869"/>
            <a:ext cx="2" cy="2074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4D6327-C472-5AB8-7B9F-34002EEE4375}"/>
              </a:ext>
            </a:extLst>
          </p:cNvPr>
          <p:cNvCxnSpPr>
            <a:stCxn id="6" idx="2"/>
            <a:endCxn id="11" idx="0"/>
          </p:cNvCxnSpPr>
          <p:nvPr/>
        </p:nvCxnSpPr>
        <p:spPr>
          <a:xfrm>
            <a:off x="2147580" y="3762263"/>
            <a:ext cx="2" cy="2074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56AEAD2-A517-527F-7606-0B771562ACF6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 flipH="1">
            <a:off x="2147581" y="4503742"/>
            <a:ext cx="1" cy="23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6EF93D08-B8E8-B6F0-F6AD-741B69CD29DC}"/>
              </a:ext>
            </a:extLst>
          </p:cNvPr>
          <p:cNvCxnSpPr>
            <a:stCxn id="12" idx="1"/>
            <a:endCxn id="6" idx="1"/>
          </p:cNvCxnSpPr>
          <p:nvPr/>
        </p:nvCxnSpPr>
        <p:spPr>
          <a:xfrm rot="10800000" flipH="1">
            <a:off x="892094" y="3525814"/>
            <a:ext cx="450469" cy="1478451"/>
          </a:xfrm>
          <a:prstGeom prst="bentConnector3">
            <a:avLst>
              <a:gd name="adj1" fmla="val -5074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F3740DB-BEF4-B40B-D7A1-C0146B212A3A}"/>
              </a:ext>
            </a:extLst>
          </p:cNvPr>
          <p:cNvSpPr/>
          <p:nvPr/>
        </p:nvSpPr>
        <p:spPr>
          <a:xfrm>
            <a:off x="3190038" y="3201698"/>
            <a:ext cx="1676395" cy="64823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Return the best individual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847DB04-6CBB-3A14-69A6-1D319755D504}"/>
              </a:ext>
            </a:extLst>
          </p:cNvPr>
          <p:cNvCxnSpPr>
            <a:cxnSpLocks/>
            <a:stCxn id="6" idx="3"/>
            <a:endCxn id="18" idx="1"/>
          </p:cNvCxnSpPr>
          <p:nvPr/>
        </p:nvCxnSpPr>
        <p:spPr>
          <a:xfrm>
            <a:off x="2952596" y="3525813"/>
            <a:ext cx="2374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0" name="Left Brace 19">
            <a:extLst>
              <a:ext uri="{FF2B5EF4-FFF2-40B4-BE49-F238E27FC236}">
                <a16:creationId xmlns:a16="http://schemas.microsoft.com/office/drawing/2014/main" id="{68371B02-A1E0-4162-7714-17A02CB951C1}"/>
              </a:ext>
            </a:extLst>
          </p:cNvPr>
          <p:cNvSpPr/>
          <p:nvPr/>
        </p:nvSpPr>
        <p:spPr>
          <a:xfrm>
            <a:off x="5246382" y="2014628"/>
            <a:ext cx="145143" cy="1583755"/>
          </a:xfrm>
          <a:prstGeom prst="lef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Arrow 20">
            <a:extLst>
              <a:ext uri="{FF2B5EF4-FFF2-40B4-BE49-F238E27FC236}">
                <a16:creationId xmlns:a16="http://schemas.microsoft.com/office/drawing/2014/main" id="{F98DFB7A-8935-183B-5AEB-C8485106E762}"/>
              </a:ext>
            </a:extLst>
          </p:cNvPr>
          <p:cNvSpPr/>
          <p:nvPr/>
        </p:nvSpPr>
        <p:spPr>
          <a:xfrm>
            <a:off x="3587630" y="2611063"/>
            <a:ext cx="1499096" cy="362116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584B04-7CB0-C495-FB51-85E578356FD0}"/>
              </a:ext>
            </a:extLst>
          </p:cNvPr>
          <p:cNvSpPr txBox="1"/>
          <p:nvPr/>
        </p:nvSpPr>
        <p:spPr>
          <a:xfrm>
            <a:off x="628650" y="5652239"/>
            <a:ext cx="6062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0AEC"/>
                </a:solidFill>
              </a:rPr>
              <a:t>framework</a:t>
            </a:r>
            <a:r>
              <a:rPr lang="en-US" dirty="0"/>
              <a:t> with the </a:t>
            </a:r>
            <a:r>
              <a:rPr lang="en-US" b="1" dirty="0">
                <a:solidFill>
                  <a:srgbClr val="000AEC"/>
                </a:solidFill>
              </a:rPr>
              <a:t>heuristic</a:t>
            </a:r>
            <a:r>
              <a:rPr lang="en-US" dirty="0">
                <a:solidFill>
                  <a:srgbClr val="000AEC"/>
                </a:solidFill>
              </a:rPr>
              <a:t> </a:t>
            </a:r>
            <a:r>
              <a:rPr lang="en-US" dirty="0"/>
              <a:t>obtains/returns a </a:t>
            </a:r>
            <a:r>
              <a:rPr lang="en-US" b="1" dirty="0">
                <a:solidFill>
                  <a:srgbClr val="000AEC"/>
                </a:solidFill>
              </a:rPr>
              <a:t>solution</a:t>
            </a:r>
            <a:r>
              <a:rPr lang="en-US" dirty="0"/>
              <a:t> to a given </a:t>
            </a:r>
            <a:r>
              <a:rPr lang="en-US" b="1" dirty="0">
                <a:solidFill>
                  <a:srgbClr val="000AEC"/>
                </a:solidFill>
              </a:rPr>
              <a:t>instance</a:t>
            </a:r>
          </a:p>
        </p:txBody>
      </p:sp>
    </p:spTree>
    <p:extLst>
      <p:ext uri="{BB962C8B-B14F-4D97-AF65-F5344CB8AC3E}">
        <p14:creationId xmlns:p14="http://schemas.microsoft.com/office/powerpoint/2010/main" val="423733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20" grpId="0" animBg="1"/>
      <p:bldP spid="21" grpId="0" animBg="1"/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57B1B-48F4-5B99-9F30-41EA6C8B4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Fitness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DDC998-F704-C98F-61D7-384ED585C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28</a:t>
            </a:fld>
            <a:endParaRPr lang="en-P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1222EB-523D-B228-E2AD-E9683FFD80E8}"/>
              </a:ext>
            </a:extLst>
          </p:cNvPr>
          <p:cNvSpPr/>
          <p:nvPr/>
        </p:nvSpPr>
        <p:spPr>
          <a:xfrm>
            <a:off x="3567337" y="1404933"/>
            <a:ext cx="1350737" cy="508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Framework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E461B3-9B08-353E-7DA4-20168BCEC229}"/>
              </a:ext>
            </a:extLst>
          </p:cNvPr>
          <p:cNvSpPr/>
          <p:nvPr/>
        </p:nvSpPr>
        <p:spPr>
          <a:xfrm>
            <a:off x="628650" y="2401733"/>
            <a:ext cx="1204686" cy="50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Training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BEBAB6-DC62-934B-8C2E-DCCFF20C3BE9}"/>
              </a:ext>
            </a:extLst>
          </p:cNvPr>
          <p:cNvSpPr/>
          <p:nvPr/>
        </p:nvSpPr>
        <p:spPr>
          <a:xfrm>
            <a:off x="1833336" y="2401733"/>
            <a:ext cx="748394" cy="50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Ref value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D68E23-36DB-2D18-F620-63DF20625A4D}"/>
              </a:ext>
            </a:extLst>
          </p:cNvPr>
          <p:cNvSpPr/>
          <p:nvPr/>
        </p:nvSpPr>
        <p:spPr>
          <a:xfrm>
            <a:off x="628650" y="2909733"/>
            <a:ext cx="1204686" cy="508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Instance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ED1C0E-6B26-BA0E-9F23-6ADAEEC8E690}"/>
              </a:ext>
            </a:extLst>
          </p:cNvPr>
          <p:cNvSpPr/>
          <p:nvPr/>
        </p:nvSpPr>
        <p:spPr>
          <a:xfrm>
            <a:off x="1833336" y="2909733"/>
            <a:ext cx="748394" cy="508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120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6F01B9-62C8-4A27-9BF5-641AC07606A2}"/>
              </a:ext>
            </a:extLst>
          </p:cNvPr>
          <p:cNvSpPr/>
          <p:nvPr/>
        </p:nvSpPr>
        <p:spPr>
          <a:xfrm>
            <a:off x="628650" y="3417733"/>
            <a:ext cx="1204686" cy="508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Instance 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7B6AEE-F178-23DB-1CBF-2582E34CBB1C}"/>
              </a:ext>
            </a:extLst>
          </p:cNvPr>
          <p:cNvSpPr/>
          <p:nvPr/>
        </p:nvSpPr>
        <p:spPr>
          <a:xfrm>
            <a:off x="1833336" y="3417733"/>
            <a:ext cx="748394" cy="508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240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519631-991C-F000-1021-FE73D3D9A436}"/>
              </a:ext>
            </a:extLst>
          </p:cNvPr>
          <p:cNvSpPr/>
          <p:nvPr/>
        </p:nvSpPr>
        <p:spPr>
          <a:xfrm>
            <a:off x="628650" y="3925733"/>
            <a:ext cx="1204686" cy="508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Instance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C49A6D-39E2-2A23-F53D-21672DCC7364}"/>
              </a:ext>
            </a:extLst>
          </p:cNvPr>
          <p:cNvSpPr/>
          <p:nvPr/>
        </p:nvSpPr>
        <p:spPr>
          <a:xfrm>
            <a:off x="1833336" y="3925733"/>
            <a:ext cx="748394" cy="508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180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B8C557-0F8B-5173-8433-C598158DF251}"/>
              </a:ext>
            </a:extLst>
          </p:cNvPr>
          <p:cNvSpPr/>
          <p:nvPr/>
        </p:nvSpPr>
        <p:spPr>
          <a:xfrm>
            <a:off x="1034118" y="1394348"/>
            <a:ext cx="1204686" cy="50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Heuristic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36AA0C7-135C-22DC-69ED-F348E1CA3902}"/>
                  </a:ext>
                </a:extLst>
              </p:cNvPr>
              <p:cNvSpPr txBox="1"/>
              <p:nvPr/>
            </p:nvSpPr>
            <p:spPr>
              <a:xfrm>
                <a:off x="1402286" y="5066140"/>
                <a:ext cx="3963201" cy="805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𝑓𝑖𝑡𝑛𝑒𝑠𝑠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140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120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250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240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200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180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=1.11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36AA0C7-135C-22DC-69ED-F348E1CA3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286" y="5066140"/>
                <a:ext cx="3963201" cy="805990"/>
              </a:xfrm>
              <a:prstGeom prst="rect">
                <a:avLst/>
              </a:prstGeom>
              <a:blipFill>
                <a:blip r:embed="rId2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B41E4603-611D-CA79-A051-BD174F955BA9}"/>
              </a:ext>
            </a:extLst>
          </p:cNvPr>
          <p:cNvGrpSpPr/>
          <p:nvPr/>
        </p:nvGrpSpPr>
        <p:grpSpPr>
          <a:xfrm>
            <a:off x="5347697" y="2392893"/>
            <a:ext cx="2390319" cy="2044240"/>
            <a:chOff x="5275546" y="2484143"/>
            <a:chExt cx="2390319" cy="204424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9394F55-0C3C-7AE7-DB68-3616F00E3AA0}"/>
                </a:ext>
              </a:extLst>
            </p:cNvPr>
            <p:cNvGrpSpPr/>
            <p:nvPr/>
          </p:nvGrpSpPr>
          <p:grpSpPr>
            <a:xfrm>
              <a:off x="5987651" y="2484143"/>
              <a:ext cx="1678214" cy="2044240"/>
              <a:chOff x="5987651" y="2484143"/>
              <a:chExt cx="1678214" cy="204424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47AA39A-D451-30B7-CCC7-EC01C4DF1E56}"/>
                  </a:ext>
                </a:extLst>
              </p:cNvPr>
              <p:cNvSpPr/>
              <p:nvPr/>
            </p:nvSpPr>
            <p:spPr>
              <a:xfrm>
                <a:off x="5987651" y="2489453"/>
                <a:ext cx="966107" cy="508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Solution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6FE92AD-6A54-835D-A2C8-36794AF9D5C3}"/>
                  </a:ext>
                </a:extLst>
              </p:cNvPr>
              <p:cNvSpPr/>
              <p:nvPr/>
            </p:nvSpPr>
            <p:spPr>
              <a:xfrm>
                <a:off x="5987652" y="2996223"/>
                <a:ext cx="966107" cy="5080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S1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9FAE6B7-84F6-AA67-0339-3B2CF1726492}"/>
                  </a:ext>
                </a:extLst>
              </p:cNvPr>
              <p:cNvSpPr/>
              <p:nvPr/>
            </p:nvSpPr>
            <p:spPr>
              <a:xfrm>
                <a:off x="5987652" y="3512383"/>
                <a:ext cx="966107" cy="5080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S2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9AD120A-1B0B-1098-5887-837A76663D48}"/>
                  </a:ext>
                </a:extLst>
              </p:cNvPr>
              <p:cNvSpPr/>
              <p:nvPr/>
            </p:nvSpPr>
            <p:spPr>
              <a:xfrm>
                <a:off x="5987652" y="4020383"/>
                <a:ext cx="966107" cy="5080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S3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1982A2F-ECE1-9FA1-DD17-BDCF903498A3}"/>
                  </a:ext>
                </a:extLst>
              </p:cNvPr>
              <p:cNvSpPr/>
              <p:nvPr/>
            </p:nvSpPr>
            <p:spPr>
              <a:xfrm>
                <a:off x="6953757" y="2484143"/>
                <a:ext cx="712107" cy="508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Obj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B052B4E-D9C8-975B-09B4-B7D2A1376E69}"/>
                  </a:ext>
                </a:extLst>
              </p:cNvPr>
              <p:cNvSpPr/>
              <p:nvPr/>
            </p:nvSpPr>
            <p:spPr>
              <a:xfrm>
                <a:off x="6953758" y="2996223"/>
                <a:ext cx="712107" cy="50800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140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86DACDA-2550-A2F5-A290-09C1C77AFF87}"/>
                  </a:ext>
                </a:extLst>
              </p:cNvPr>
              <p:cNvSpPr/>
              <p:nvPr/>
            </p:nvSpPr>
            <p:spPr>
              <a:xfrm>
                <a:off x="6953757" y="3506943"/>
                <a:ext cx="712107" cy="50800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250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319ADFD-6612-5329-E6EC-9780DEC5032B}"/>
                  </a:ext>
                </a:extLst>
              </p:cNvPr>
              <p:cNvSpPr/>
              <p:nvPr/>
            </p:nvSpPr>
            <p:spPr>
              <a:xfrm>
                <a:off x="6953758" y="4020383"/>
                <a:ext cx="712107" cy="50800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200</a:t>
                </a:r>
              </a:p>
            </p:txBody>
          </p:sp>
        </p:grpSp>
        <p:sp>
          <p:nvSpPr>
            <p:cNvPr id="30" name="Notched Right Arrow 29">
              <a:extLst>
                <a:ext uri="{FF2B5EF4-FFF2-40B4-BE49-F238E27FC236}">
                  <a16:creationId xmlns:a16="http://schemas.microsoft.com/office/drawing/2014/main" id="{076C56FE-EA96-7181-2E9E-7916C2D46976}"/>
                </a:ext>
              </a:extLst>
            </p:cNvPr>
            <p:cNvSpPr/>
            <p:nvPr/>
          </p:nvSpPr>
          <p:spPr>
            <a:xfrm>
              <a:off x="5275546" y="3565526"/>
              <a:ext cx="566057" cy="390834"/>
            </a:xfrm>
            <a:prstGeom prst="notched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Plus 30">
            <a:extLst>
              <a:ext uri="{FF2B5EF4-FFF2-40B4-BE49-F238E27FC236}">
                <a16:creationId xmlns:a16="http://schemas.microsoft.com/office/drawing/2014/main" id="{0EC34EC8-3A08-FC22-FA89-4A4DEF27966C}"/>
              </a:ext>
            </a:extLst>
          </p:cNvPr>
          <p:cNvSpPr/>
          <p:nvPr/>
        </p:nvSpPr>
        <p:spPr>
          <a:xfrm>
            <a:off x="2723776" y="1488076"/>
            <a:ext cx="358589" cy="358589"/>
          </a:xfrm>
          <a:prstGeom prst="mathPl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84B024D-18C7-66F0-A81C-5587AFCEC726}"/>
              </a:ext>
            </a:extLst>
          </p:cNvPr>
          <p:cNvGrpSpPr/>
          <p:nvPr/>
        </p:nvGrpSpPr>
        <p:grpSpPr>
          <a:xfrm>
            <a:off x="2581730" y="2907013"/>
            <a:ext cx="2553496" cy="1530800"/>
            <a:chOff x="2665696" y="2996223"/>
            <a:chExt cx="2553496" cy="15308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0B41399-2AEE-3A5B-57D4-B938F0F535C2}"/>
                </a:ext>
              </a:extLst>
            </p:cNvPr>
            <p:cNvSpPr/>
            <p:nvPr/>
          </p:nvSpPr>
          <p:spPr>
            <a:xfrm>
              <a:off x="2665696" y="2998943"/>
              <a:ext cx="1204686" cy="508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Heuristic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88560E-A5E3-3019-894B-EAD94B54349A}"/>
                </a:ext>
              </a:extLst>
            </p:cNvPr>
            <p:cNvSpPr/>
            <p:nvPr/>
          </p:nvSpPr>
          <p:spPr>
            <a:xfrm>
              <a:off x="2665696" y="3505583"/>
              <a:ext cx="1204686" cy="508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Heuristic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A9CC9A5-FFAF-5033-7A89-1066D4D08DE8}"/>
                </a:ext>
              </a:extLst>
            </p:cNvPr>
            <p:cNvSpPr/>
            <p:nvPr/>
          </p:nvSpPr>
          <p:spPr>
            <a:xfrm>
              <a:off x="2665696" y="4019023"/>
              <a:ext cx="1204686" cy="508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Heuristic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38A3004-C622-3ECD-5FBB-66B4EC89C20D}"/>
                </a:ext>
              </a:extLst>
            </p:cNvPr>
            <p:cNvSpPr/>
            <p:nvPr/>
          </p:nvSpPr>
          <p:spPr>
            <a:xfrm>
              <a:off x="3867125" y="2996223"/>
              <a:ext cx="1350737" cy="508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Framework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AD53D3E-2323-08F2-738C-6FA606E0F083}"/>
                </a:ext>
              </a:extLst>
            </p:cNvPr>
            <p:cNvSpPr/>
            <p:nvPr/>
          </p:nvSpPr>
          <p:spPr>
            <a:xfrm>
              <a:off x="3868455" y="3506943"/>
              <a:ext cx="1350737" cy="508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Framework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896B67A-A157-8F49-6503-A05D4664D23D}"/>
                </a:ext>
              </a:extLst>
            </p:cNvPr>
            <p:cNvSpPr/>
            <p:nvPr/>
          </p:nvSpPr>
          <p:spPr>
            <a:xfrm>
              <a:off x="3867124" y="4019023"/>
              <a:ext cx="1350737" cy="508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Framework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470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20CE7-933E-65DD-0034-E02B8628E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F51BD-C128-8604-359E-1B716B915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29</a:t>
            </a:fld>
            <a:endParaRPr lang="en-P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12C13F-D3E4-67B5-8CBD-B0F63B4D1E3C}"/>
              </a:ext>
            </a:extLst>
          </p:cNvPr>
          <p:cNvSpPr/>
          <p:nvPr/>
        </p:nvSpPr>
        <p:spPr>
          <a:xfrm>
            <a:off x="1682899" y="1682435"/>
            <a:ext cx="2235200" cy="4499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1EC0A3-B40C-8AA7-D560-D1A97269DFCD}"/>
              </a:ext>
            </a:extLst>
          </p:cNvPr>
          <p:cNvSpPr txBox="1"/>
          <p:nvPr/>
        </p:nvSpPr>
        <p:spPr>
          <a:xfrm>
            <a:off x="4577984" y="1584240"/>
            <a:ext cx="2934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4EFF"/>
                </a:solidFill>
              </a:rPr>
              <a:t>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AEC"/>
                </a:solidFill>
              </a:rPr>
              <a:t>Space Definition</a:t>
            </a:r>
            <a:endParaRPr lang="en-US" dirty="0">
              <a:solidFill>
                <a:srgbClr val="1B2CDA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2D3A92-8E33-3628-C9D3-5D65697D5F62}"/>
              </a:ext>
            </a:extLst>
          </p:cNvPr>
          <p:cNvSpPr/>
          <p:nvPr/>
        </p:nvSpPr>
        <p:spPr>
          <a:xfrm>
            <a:off x="1682899" y="2701864"/>
            <a:ext cx="2235200" cy="449942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66B215-C4C9-39CB-EED9-116A89394C7F}"/>
              </a:ext>
            </a:extLst>
          </p:cNvPr>
          <p:cNvSpPr txBox="1"/>
          <p:nvPr/>
        </p:nvSpPr>
        <p:spPr>
          <a:xfrm>
            <a:off x="4577984" y="2465169"/>
            <a:ext cx="2934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4EFF"/>
                </a:solidFill>
              </a:rPr>
              <a:t>Training instances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AEC"/>
                </a:solidFill>
              </a:rPr>
              <a:t>Performance measure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AEC"/>
                </a:solidFill>
              </a:rPr>
              <a:t>Surrogate models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60BE2D-3073-2F25-46C9-4DF3BF69AF72}"/>
              </a:ext>
            </a:extLst>
          </p:cNvPr>
          <p:cNvSpPr/>
          <p:nvPr/>
        </p:nvSpPr>
        <p:spPr>
          <a:xfrm>
            <a:off x="1682899" y="3721293"/>
            <a:ext cx="2235200" cy="44994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Process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67AECA-8DDB-A735-B6B2-C54DED8C645A}"/>
              </a:ext>
            </a:extLst>
          </p:cNvPr>
          <p:cNvSpPr txBox="1"/>
          <p:nvPr/>
        </p:nvSpPr>
        <p:spPr>
          <a:xfrm>
            <a:off x="4577984" y="3617499"/>
            <a:ext cx="2934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AEC"/>
                </a:solidFill>
              </a:rPr>
              <a:t>Parent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4EFF"/>
                </a:solidFill>
              </a:rPr>
              <a:t>G</a:t>
            </a:r>
            <a:r>
              <a:rPr lang="en-US" dirty="0">
                <a:solidFill>
                  <a:srgbClr val="000AEC"/>
                </a:solidFill>
              </a:rPr>
              <a:t>enetic operators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510E5B84-8748-5990-9C9B-A8325B2E692B}"/>
              </a:ext>
            </a:extLst>
          </p:cNvPr>
          <p:cNvSpPr/>
          <p:nvPr/>
        </p:nvSpPr>
        <p:spPr>
          <a:xfrm>
            <a:off x="4166593" y="1584240"/>
            <a:ext cx="333829" cy="64633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BDB15A8E-E3B4-4513-DEAE-6CB3C6E5C3B2}"/>
              </a:ext>
            </a:extLst>
          </p:cNvPr>
          <p:cNvSpPr/>
          <p:nvPr/>
        </p:nvSpPr>
        <p:spPr>
          <a:xfrm>
            <a:off x="4166592" y="2592838"/>
            <a:ext cx="333829" cy="66799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BB646728-D2AF-1291-D85E-ACDE9C018731}"/>
              </a:ext>
            </a:extLst>
          </p:cNvPr>
          <p:cNvSpPr/>
          <p:nvPr/>
        </p:nvSpPr>
        <p:spPr>
          <a:xfrm>
            <a:off x="4166591" y="3606667"/>
            <a:ext cx="333829" cy="66799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FF592F-BE5E-A627-97BF-73021435197F}"/>
              </a:ext>
            </a:extLst>
          </p:cNvPr>
          <p:cNvSpPr/>
          <p:nvPr/>
        </p:nvSpPr>
        <p:spPr>
          <a:xfrm>
            <a:off x="1682899" y="4923601"/>
            <a:ext cx="2235200" cy="108992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Generality and Beyond</a:t>
            </a:r>
          </a:p>
        </p:txBody>
      </p:sp>
    </p:spTree>
    <p:extLst>
      <p:ext uri="{BB962C8B-B14F-4D97-AF65-F5344CB8AC3E}">
        <p14:creationId xmlns:p14="http://schemas.microsoft.com/office/powerpoint/2010/main" val="196459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E60FAD-D6E4-4347-90F0-66CA7AF03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Introduction and Background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8AF519-20BB-B249-B49D-0176A7F5C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3</a:t>
            </a:fld>
            <a:endParaRPr lang="en-PT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753734-EF01-15D7-D551-AFEBCA52C2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46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AD015-FF86-15DD-E899-BDC8AD081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8EDED-2862-B2FE-6743-4A34EA3AE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F4EFF"/>
                </a:solidFill>
              </a:rPr>
              <a:t>Framework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/>
              <a:t>Input</a:t>
            </a:r>
            <a:r>
              <a:rPr lang="en-US" dirty="0"/>
              <a:t>: Instance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/>
              <a:t>Output</a:t>
            </a:r>
            <a:r>
              <a:rPr lang="en-US" dirty="0"/>
              <a:t>: Solution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/>
              <a:t>Parameters</a:t>
            </a:r>
            <a:r>
              <a:rPr lang="en-US" dirty="0"/>
              <a:t>: Heuristic to be learned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/>
              <a:t>Constructive heuristic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/>
              <a:t>Improvement heuristic / operator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/>
              <a:t>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F4EFF"/>
                </a:solidFill>
              </a:rPr>
              <a:t>Space Definition </a:t>
            </a:r>
            <a:r>
              <a:rPr lang="en-US" dirty="0"/>
              <a:t>(Set of all possible heuristics)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4EFF"/>
                </a:solidFill>
              </a:rPr>
              <a:t>Features / Terminals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Functions / Non-terminals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4EFF"/>
                </a:solidFill>
              </a:rPr>
              <a:t>Model structure (tree-based, linear-based, …)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4EFF"/>
                </a:solidFill>
              </a:rPr>
              <a:t>Possible combinations (Grammar)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7389F-220D-C40B-60A7-6BC5B1B0F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30</a:t>
            </a:fld>
            <a:endParaRPr lang="en-PT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B5FB053-0A62-EDDF-3FBA-8CDE3FBF4F9E}"/>
              </a:ext>
            </a:extLst>
          </p:cNvPr>
          <p:cNvGrpSpPr/>
          <p:nvPr/>
        </p:nvGrpSpPr>
        <p:grpSpPr>
          <a:xfrm>
            <a:off x="6143625" y="365126"/>
            <a:ext cx="2686050" cy="3397981"/>
            <a:chOff x="6368741" y="234176"/>
            <a:chExt cx="2686050" cy="339798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C0D82D7-B9D9-3481-BA5D-DA1DBF963D54}"/>
                </a:ext>
              </a:extLst>
            </p:cNvPr>
            <p:cNvSpPr/>
            <p:nvPr/>
          </p:nvSpPr>
          <p:spPr>
            <a:xfrm>
              <a:off x="6579219" y="936702"/>
              <a:ext cx="2274849" cy="2074128"/>
            </a:xfrm>
            <a:prstGeom prst="roundRect">
              <a:avLst>
                <a:gd name="adj" fmla="val 7292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3B29074-38DE-FF57-6A4B-DE3780976441}"/>
                </a:ext>
              </a:extLst>
            </p:cNvPr>
            <p:cNvSpPr txBox="1"/>
            <p:nvPr/>
          </p:nvSpPr>
          <p:spPr>
            <a:xfrm>
              <a:off x="7072216" y="883024"/>
              <a:ext cx="12442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Framework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637AC78D-BD93-72FC-0395-C47BAB484466}"/>
                </a:ext>
              </a:extLst>
            </p:cNvPr>
            <p:cNvSpPr/>
            <p:nvPr/>
          </p:nvSpPr>
          <p:spPr>
            <a:xfrm>
              <a:off x="6672145" y="1300309"/>
              <a:ext cx="977592" cy="46786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Component</a:t>
              </a:r>
              <a:endParaRPr lang="en-US" sz="1600" dirty="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7877543-C861-0DE3-6EBF-AAB52C508562}"/>
                </a:ext>
              </a:extLst>
            </p:cNvPr>
            <p:cNvSpPr/>
            <p:nvPr/>
          </p:nvSpPr>
          <p:spPr>
            <a:xfrm>
              <a:off x="7763106" y="1300308"/>
              <a:ext cx="977592" cy="46786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Component</a:t>
              </a:r>
              <a:endParaRPr lang="en-US" sz="1600" dirty="0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D1A9837-1393-F747-6913-158FF7B09C6C}"/>
                </a:ext>
              </a:extLst>
            </p:cNvPr>
            <p:cNvSpPr/>
            <p:nvPr/>
          </p:nvSpPr>
          <p:spPr>
            <a:xfrm>
              <a:off x="6672145" y="1856662"/>
              <a:ext cx="977592" cy="46786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Heuristic</a:t>
              </a:r>
              <a:endParaRPr lang="en-US" sz="1600" dirty="0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A957C37F-3BBA-B1B6-DCA8-40A452DFBB7F}"/>
                </a:ext>
              </a:extLst>
            </p:cNvPr>
            <p:cNvSpPr/>
            <p:nvPr/>
          </p:nvSpPr>
          <p:spPr>
            <a:xfrm>
              <a:off x="7760086" y="1856662"/>
              <a:ext cx="977592" cy="46786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Component</a:t>
              </a:r>
              <a:endParaRPr lang="en-US" sz="1600" dirty="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3D4ED0D-10C2-D08D-31DD-C61176000995}"/>
                </a:ext>
              </a:extLst>
            </p:cNvPr>
            <p:cNvSpPr/>
            <p:nvPr/>
          </p:nvSpPr>
          <p:spPr>
            <a:xfrm>
              <a:off x="6672145" y="2410547"/>
              <a:ext cx="977592" cy="46786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Parameter</a:t>
              </a:r>
              <a:endParaRPr lang="en-US" sz="1600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A76D5A27-9498-49BE-EBAD-9F69B97F1717}"/>
                </a:ext>
              </a:extLst>
            </p:cNvPr>
            <p:cNvSpPr/>
            <p:nvPr/>
          </p:nvSpPr>
          <p:spPr>
            <a:xfrm>
              <a:off x="7760086" y="2408754"/>
              <a:ext cx="977592" cy="46786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Parameter</a:t>
              </a:r>
              <a:endParaRPr lang="en-US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44E075E-EADB-07BA-A759-7083C290B99E}"/>
                </a:ext>
              </a:extLst>
            </p:cNvPr>
            <p:cNvSpPr txBox="1"/>
            <p:nvPr/>
          </p:nvSpPr>
          <p:spPr>
            <a:xfrm>
              <a:off x="6368741" y="234176"/>
              <a:ext cx="968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Instance</a:t>
              </a:r>
            </a:p>
          </p:txBody>
        </p: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5D54022C-15FA-E1CA-3352-4EA3300D47AF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7337503" y="418842"/>
              <a:ext cx="379141" cy="517860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A80FA6-C640-FB0C-1C41-7B66748C34C5}"/>
                </a:ext>
              </a:extLst>
            </p:cNvPr>
            <p:cNvSpPr txBox="1"/>
            <p:nvPr/>
          </p:nvSpPr>
          <p:spPr>
            <a:xfrm>
              <a:off x="8086029" y="3262825"/>
              <a:ext cx="968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Solution</a:t>
              </a:r>
            </a:p>
          </p:txBody>
        </p: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5A9DDE58-2F12-640B-15F1-AFBF62B6814C}"/>
                </a:ext>
              </a:extLst>
            </p:cNvPr>
            <p:cNvCxnSpPr>
              <a:stCxn id="6" idx="2"/>
              <a:endCxn id="16" idx="1"/>
            </p:cNvCxnSpPr>
            <p:nvPr/>
          </p:nvCxnSpPr>
          <p:spPr>
            <a:xfrm rot="16200000" flipH="1">
              <a:off x="7683006" y="3044467"/>
              <a:ext cx="436661" cy="369385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91204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16DCE-490D-7548-FEB3-FE9D48C0B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23C98-7635-9A53-9296-80C84BDB1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framework is usually designed based on </a:t>
            </a:r>
            <a:r>
              <a:rPr lang="en-US" dirty="0">
                <a:solidFill>
                  <a:srgbClr val="3F4EFF"/>
                </a:solidFill>
              </a:rPr>
              <a:t>intuition</a:t>
            </a:r>
            <a:r>
              <a:rPr lang="en-US" dirty="0"/>
              <a:t> and </a:t>
            </a:r>
            <a:r>
              <a:rPr lang="en-US" dirty="0">
                <a:solidFill>
                  <a:srgbClr val="3F4EFF"/>
                </a:solidFill>
              </a:rPr>
              <a:t>domain knowledge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dirty="0"/>
              <a:t>Take an existing algorithm: everything is </a:t>
            </a:r>
            <a:r>
              <a:rPr lang="en-US" dirty="0">
                <a:solidFill>
                  <a:srgbClr val="FF00B5"/>
                </a:solidFill>
              </a:rPr>
              <a:t>manually designed </a:t>
            </a:r>
            <a:r>
              <a:rPr lang="en-US" dirty="0"/>
              <a:t>and </a:t>
            </a:r>
            <a:r>
              <a:rPr lang="en-US" dirty="0">
                <a:solidFill>
                  <a:srgbClr val="FF00B5"/>
                </a:solidFill>
              </a:rPr>
              <a:t>hard coded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dirty="0"/>
              <a:t>Identify the </a:t>
            </a:r>
            <a:r>
              <a:rPr lang="en-US" dirty="0">
                <a:solidFill>
                  <a:srgbClr val="3F4EFF"/>
                </a:solidFill>
              </a:rPr>
              <a:t>component(s)</a:t>
            </a:r>
            <a:r>
              <a:rPr lang="en-US" dirty="0"/>
              <a:t> of the existing algorithm to be learned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dirty="0" err="1">
                <a:solidFill>
                  <a:srgbClr val="3F4EFF"/>
                </a:solidFill>
              </a:rPr>
              <a:t>Parametrise</a:t>
            </a:r>
            <a:r>
              <a:rPr lang="en-US" dirty="0"/>
              <a:t> the identified component(s)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Example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Learn flexible job shop scheduling heuristics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3432D-9A5D-B262-730B-96A19EDF0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31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5454199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4AC30-DBE7-9335-2D77-37EE99C9B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Flexible Job Shop Scheduling Heuristics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02729-EC2B-64F1-50B4-38573AEA4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Process set of </a:t>
            </a:r>
            <a:r>
              <a:rPr lang="en-US" sz="2000" dirty="0">
                <a:solidFill>
                  <a:srgbClr val="000AEC"/>
                </a:solidFill>
              </a:rPr>
              <a:t>jobs</a:t>
            </a:r>
            <a:r>
              <a:rPr lang="en-US" sz="2000" dirty="0"/>
              <a:t> by a set of </a:t>
            </a:r>
            <a:r>
              <a:rPr lang="en-US" sz="2000" dirty="0">
                <a:solidFill>
                  <a:srgbClr val="3F4EFF"/>
                </a:solidFill>
              </a:rPr>
              <a:t>machines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Each job has a sequence of </a:t>
            </a:r>
            <a:r>
              <a:rPr lang="en-US" sz="2000" dirty="0">
                <a:solidFill>
                  <a:srgbClr val="000AEC"/>
                </a:solidFill>
              </a:rPr>
              <a:t>operations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Each operation can be processed by multiple candidate </a:t>
            </a:r>
            <a:r>
              <a:rPr lang="en-US" sz="2000" dirty="0">
                <a:solidFill>
                  <a:srgbClr val="000AEC"/>
                </a:solidFill>
              </a:rPr>
              <a:t>machines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B5"/>
                </a:solidFill>
              </a:rPr>
              <a:t>Routing</a:t>
            </a:r>
            <a:r>
              <a:rPr lang="en-US" sz="2000" b="1" dirty="0">
                <a:solidFill>
                  <a:srgbClr val="000AEC"/>
                </a:solidFill>
              </a:rPr>
              <a:t> </a:t>
            </a:r>
            <a:r>
              <a:rPr lang="en-US" sz="2000" b="1" dirty="0"/>
              <a:t>decision</a:t>
            </a:r>
            <a:r>
              <a:rPr lang="en-US" sz="2000" dirty="0"/>
              <a:t>: select a machine for an operation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3DAB"/>
                </a:solidFill>
              </a:rPr>
              <a:t>Sequencing </a:t>
            </a:r>
            <a:r>
              <a:rPr lang="en-US" sz="2000" b="1" dirty="0"/>
              <a:t>decision</a:t>
            </a:r>
            <a:r>
              <a:rPr lang="en-US" sz="2000" dirty="0"/>
              <a:t>: select the next operation from a machine’s queue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93364-7D84-5ED0-BF39-4D9AE6464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32</a:t>
            </a:fld>
            <a:endParaRPr lang="en-PT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55BC684-25CF-E5D7-852F-C6C9BC40C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2719" y="4136171"/>
            <a:ext cx="2900582" cy="20425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DD7B2C-821E-DC59-467E-9034F4760298}"/>
              </a:ext>
            </a:extLst>
          </p:cNvPr>
          <p:cNvSpPr txBox="1"/>
          <p:nvPr/>
        </p:nvSpPr>
        <p:spPr>
          <a:xfrm>
            <a:off x="4994876" y="5870087"/>
            <a:ext cx="1161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B5"/>
                </a:solidFill>
              </a:rPr>
              <a:t>Routing</a:t>
            </a:r>
            <a:endParaRPr lang="en-US" dirty="0">
              <a:solidFill>
                <a:srgbClr val="FF00B5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343776B-5108-7D1F-7CDB-0CB38102AB17}"/>
              </a:ext>
            </a:extLst>
          </p:cNvPr>
          <p:cNvCxnSpPr>
            <a:cxnSpLocks/>
          </p:cNvCxnSpPr>
          <p:nvPr/>
        </p:nvCxnSpPr>
        <p:spPr>
          <a:xfrm>
            <a:off x="440641" y="5744583"/>
            <a:ext cx="31324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CDEE4E2-1D80-90E9-3C34-CB7055D933E9}"/>
              </a:ext>
            </a:extLst>
          </p:cNvPr>
          <p:cNvSpPr txBox="1"/>
          <p:nvPr/>
        </p:nvSpPr>
        <p:spPr>
          <a:xfrm>
            <a:off x="444687" y="4496145"/>
            <a:ext cx="42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4F1FE0-1F72-88F0-D55A-BDE60F76BA5E}"/>
              </a:ext>
            </a:extLst>
          </p:cNvPr>
          <p:cNvSpPr txBox="1"/>
          <p:nvPr/>
        </p:nvSpPr>
        <p:spPr>
          <a:xfrm>
            <a:off x="440641" y="4918669"/>
            <a:ext cx="42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EC2D5C-41B7-D472-0CDF-8DD6CC2FB64E}"/>
              </a:ext>
            </a:extLst>
          </p:cNvPr>
          <p:cNvSpPr txBox="1"/>
          <p:nvPr/>
        </p:nvSpPr>
        <p:spPr>
          <a:xfrm>
            <a:off x="440642" y="5288001"/>
            <a:ext cx="42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CFC9F7-BA63-2CCD-E8E1-DFDF7E93E1F8}"/>
              </a:ext>
            </a:extLst>
          </p:cNvPr>
          <p:cNvSpPr/>
          <p:nvPr/>
        </p:nvSpPr>
        <p:spPr>
          <a:xfrm>
            <a:off x="952720" y="4930660"/>
            <a:ext cx="634701" cy="3573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O11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60C939-D5F6-86F2-B443-D5D58EF8503D}"/>
              </a:ext>
            </a:extLst>
          </p:cNvPr>
          <p:cNvSpPr/>
          <p:nvPr/>
        </p:nvSpPr>
        <p:spPr>
          <a:xfrm>
            <a:off x="2188274" y="4490602"/>
            <a:ext cx="634701" cy="35734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O12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C4E62-5167-6835-B690-7934BE58B4C6}"/>
              </a:ext>
            </a:extLst>
          </p:cNvPr>
          <p:cNvSpPr/>
          <p:nvPr/>
        </p:nvSpPr>
        <p:spPr>
          <a:xfrm>
            <a:off x="952720" y="4490602"/>
            <a:ext cx="746987" cy="35734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O21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956C2B2-0A20-081A-7D72-E8E6A60A9EB2}"/>
              </a:ext>
            </a:extLst>
          </p:cNvPr>
          <p:cNvSpPr/>
          <p:nvPr/>
        </p:nvSpPr>
        <p:spPr>
          <a:xfrm>
            <a:off x="2938407" y="4491063"/>
            <a:ext cx="634701" cy="35734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O31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93E7C88-BFC9-1930-7CBE-D3240EFD8B7C}"/>
              </a:ext>
            </a:extLst>
          </p:cNvPr>
          <p:cNvSpPr/>
          <p:nvPr/>
        </p:nvSpPr>
        <p:spPr>
          <a:xfrm>
            <a:off x="1710464" y="4226675"/>
            <a:ext cx="860841" cy="334567"/>
          </a:xfrm>
          <a:custGeom>
            <a:avLst/>
            <a:gdLst>
              <a:gd name="connsiteX0" fmla="*/ 1011219 w 1011219"/>
              <a:gd name="connsiteY0" fmla="*/ 248506 h 334567"/>
              <a:gd name="connsiteX1" fmla="*/ 387276 w 1011219"/>
              <a:gd name="connsiteY1" fmla="*/ 1080 h 334567"/>
              <a:gd name="connsiteX2" fmla="*/ 0 w 1011219"/>
              <a:gd name="connsiteY2" fmla="*/ 334567 h 334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1219" h="334567">
                <a:moveTo>
                  <a:pt x="1011219" y="248506"/>
                </a:moveTo>
                <a:cubicBezTo>
                  <a:pt x="783515" y="117621"/>
                  <a:pt x="555812" y="-13263"/>
                  <a:pt x="387276" y="1080"/>
                </a:cubicBezTo>
                <a:cubicBezTo>
                  <a:pt x="218740" y="15423"/>
                  <a:pt x="109370" y="174995"/>
                  <a:pt x="0" y="334567"/>
                </a:cubicBezTo>
              </a:path>
            </a:pathLst>
          </a:custGeom>
          <a:noFill/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12ADA9A-D9A8-F8D3-5F58-F7A57AB91C31}"/>
              </a:ext>
            </a:extLst>
          </p:cNvPr>
          <p:cNvSpPr/>
          <p:nvPr/>
        </p:nvSpPr>
        <p:spPr>
          <a:xfrm>
            <a:off x="1708886" y="4212628"/>
            <a:ext cx="1603503" cy="348614"/>
          </a:xfrm>
          <a:custGeom>
            <a:avLst/>
            <a:gdLst>
              <a:gd name="connsiteX0" fmla="*/ 1011219 w 1011219"/>
              <a:gd name="connsiteY0" fmla="*/ 248506 h 334567"/>
              <a:gd name="connsiteX1" fmla="*/ 387276 w 1011219"/>
              <a:gd name="connsiteY1" fmla="*/ 1080 h 334567"/>
              <a:gd name="connsiteX2" fmla="*/ 0 w 1011219"/>
              <a:gd name="connsiteY2" fmla="*/ 334567 h 334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1219" h="334567">
                <a:moveTo>
                  <a:pt x="1011219" y="248506"/>
                </a:moveTo>
                <a:cubicBezTo>
                  <a:pt x="783515" y="117621"/>
                  <a:pt x="555812" y="-13263"/>
                  <a:pt x="387276" y="1080"/>
                </a:cubicBezTo>
                <a:cubicBezTo>
                  <a:pt x="218740" y="15423"/>
                  <a:pt x="109370" y="174995"/>
                  <a:pt x="0" y="334567"/>
                </a:cubicBezTo>
              </a:path>
            </a:pathLst>
          </a:custGeom>
          <a:noFill/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D978EF-969E-13E7-975A-E23C7526F60B}"/>
              </a:ext>
            </a:extLst>
          </p:cNvPr>
          <p:cNvSpPr txBox="1"/>
          <p:nvPr/>
        </p:nvSpPr>
        <p:spPr>
          <a:xfrm>
            <a:off x="1409846" y="5869636"/>
            <a:ext cx="1574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B5"/>
                </a:solidFill>
              </a:rPr>
              <a:t>Sequencing</a:t>
            </a:r>
          </a:p>
        </p:txBody>
      </p:sp>
    </p:spTree>
    <p:extLst>
      <p:ext uri="{BB962C8B-B14F-4D97-AF65-F5344CB8AC3E}">
        <p14:creationId xmlns:p14="http://schemas.microsoft.com/office/powerpoint/2010/main" val="6805036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8E27D-0C3C-0051-E5BB-4A41F61FF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1: non-delay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59E66-6645-2DFC-21AB-55A366486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Select machine as soon as an operation is ready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Select operation as soon as a machine becomes idle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B7D6C-5A66-B080-DA54-3845F0B74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33</a:t>
            </a:fld>
            <a:endParaRPr lang="en-P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2AF402-8395-435D-7126-08B99441818C}"/>
              </a:ext>
            </a:extLst>
          </p:cNvPr>
          <p:cNvSpPr/>
          <p:nvPr/>
        </p:nvSpPr>
        <p:spPr>
          <a:xfrm>
            <a:off x="597735" y="3893687"/>
            <a:ext cx="817464" cy="6837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Ready op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990A2C1-7FD8-8FDC-22DB-EAAECD0485FA}"/>
              </a:ext>
            </a:extLst>
          </p:cNvPr>
          <p:cNvSpPr/>
          <p:nvPr/>
        </p:nvSpPr>
        <p:spPr>
          <a:xfrm>
            <a:off x="1817094" y="3183742"/>
            <a:ext cx="1669142" cy="58238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Machine 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3D0119C-ED22-9FE2-0ACE-8E20D22ABE80}"/>
              </a:ext>
            </a:extLst>
          </p:cNvPr>
          <p:cNvSpPr/>
          <p:nvPr/>
        </p:nvSpPr>
        <p:spPr>
          <a:xfrm>
            <a:off x="1817094" y="3956626"/>
            <a:ext cx="1669142" cy="58238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Machine 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3791592-B27B-BC09-A4D0-CACDF08ACEEA}"/>
              </a:ext>
            </a:extLst>
          </p:cNvPr>
          <p:cNvSpPr/>
          <p:nvPr/>
        </p:nvSpPr>
        <p:spPr>
          <a:xfrm>
            <a:off x="1817094" y="4729510"/>
            <a:ext cx="1669142" cy="58238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Machine 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977EEF-F276-9E01-3DDF-C9A27E949C09}"/>
              </a:ext>
            </a:extLst>
          </p:cNvPr>
          <p:cNvSpPr/>
          <p:nvPr/>
        </p:nvSpPr>
        <p:spPr>
          <a:xfrm>
            <a:off x="3587836" y="3415971"/>
            <a:ext cx="130628" cy="35015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F24223-4991-BFAE-3107-E2E7FB8ADE60}"/>
              </a:ext>
            </a:extLst>
          </p:cNvPr>
          <p:cNvSpPr/>
          <p:nvPr/>
        </p:nvSpPr>
        <p:spPr>
          <a:xfrm>
            <a:off x="3587836" y="4233684"/>
            <a:ext cx="130628" cy="23222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D447EC-8EC1-CA1E-B820-2A1E489145B8}"/>
              </a:ext>
            </a:extLst>
          </p:cNvPr>
          <p:cNvSpPr/>
          <p:nvPr/>
        </p:nvSpPr>
        <p:spPr>
          <a:xfrm>
            <a:off x="3587836" y="5114142"/>
            <a:ext cx="130628" cy="14748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5E9E53-FB95-3756-6503-043DB9A2E6B9}"/>
              </a:ext>
            </a:extLst>
          </p:cNvPr>
          <p:cNvCxnSpPr>
            <a:cxnSpLocks/>
            <a:stCxn id="5" idx="3"/>
            <a:endCxn id="6" idx="2"/>
          </p:cNvCxnSpPr>
          <p:nvPr/>
        </p:nvCxnSpPr>
        <p:spPr>
          <a:xfrm flipV="1">
            <a:off x="1415199" y="3474935"/>
            <a:ext cx="401895" cy="7606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C563A63-325C-9AB8-C858-76973D1E5EC4}"/>
              </a:ext>
            </a:extLst>
          </p:cNvPr>
          <p:cNvSpPr/>
          <p:nvPr/>
        </p:nvSpPr>
        <p:spPr>
          <a:xfrm>
            <a:off x="4313816" y="3651042"/>
            <a:ext cx="1283224" cy="98787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Idle Machine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72DA42-C933-7EB3-1827-AF9CE93187EA}"/>
              </a:ext>
            </a:extLst>
          </p:cNvPr>
          <p:cNvSpPr txBox="1"/>
          <p:nvPr/>
        </p:nvSpPr>
        <p:spPr>
          <a:xfrm>
            <a:off x="1550871" y="2710912"/>
            <a:ext cx="101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Routing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5BD0AF-F9D0-A899-180E-ACE923B7CE56}"/>
              </a:ext>
            </a:extLst>
          </p:cNvPr>
          <p:cNvSpPr txBox="1"/>
          <p:nvPr/>
        </p:nvSpPr>
        <p:spPr>
          <a:xfrm>
            <a:off x="4888273" y="2880303"/>
            <a:ext cx="1409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Sequencing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53F89F-5F6A-72E4-4E5C-52143BE1A302}"/>
              </a:ext>
            </a:extLst>
          </p:cNvPr>
          <p:cNvSpPr/>
          <p:nvPr/>
        </p:nvSpPr>
        <p:spPr>
          <a:xfrm>
            <a:off x="5982958" y="3374242"/>
            <a:ext cx="742597" cy="391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 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2C0B3-1F17-9961-42BD-0BCA861E5973}"/>
              </a:ext>
            </a:extLst>
          </p:cNvPr>
          <p:cNvSpPr/>
          <p:nvPr/>
        </p:nvSpPr>
        <p:spPr>
          <a:xfrm>
            <a:off x="5982958" y="3759852"/>
            <a:ext cx="742597" cy="391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 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823B0A-4D17-08E3-C506-40A09FFD6024}"/>
              </a:ext>
            </a:extLst>
          </p:cNvPr>
          <p:cNvSpPr/>
          <p:nvPr/>
        </p:nvSpPr>
        <p:spPr>
          <a:xfrm>
            <a:off x="5982958" y="4145462"/>
            <a:ext cx="742597" cy="391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 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84B3ED-5EEB-C660-50EE-4D06A5A31D26}"/>
              </a:ext>
            </a:extLst>
          </p:cNvPr>
          <p:cNvSpPr/>
          <p:nvPr/>
        </p:nvSpPr>
        <p:spPr>
          <a:xfrm>
            <a:off x="5982958" y="4531072"/>
            <a:ext cx="742597" cy="391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 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370C38D-3585-E84A-6232-B67F3225C850}"/>
              </a:ext>
            </a:extLst>
          </p:cNvPr>
          <p:cNvSpPr/>
          <p:nvPr/>
        </p:nvSpPr>
        <p:spPr>
          <a:xfrm>
            <a:off x="6830306" y="3643960"/>
            <a:ext cx="130628" cy="10891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1B3179-72B4-2D07-C7AB-87770575E9FD}"/>
              </a:ext>
            </a:extLst>
          </p:cNvPr>
          <p:cNvSpPr/>
          <p:nvPr/>
        </p:nvSpPr>
        <p:spPr>
          <a:xfrm>
            <a:off x="6830306" y="3913234"/>
            <a:ext cx="130628" cy="23222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5FAD58-394C-69B5-B3F0-DDDE4E748F88}"/>
              </a:ext>
            </a:extLst>
          </p:cNvPr>
          <p:cNvSpPr/>
          <p:nvPr/>
        </p:nvSpPr>
        <p:spPr>
          <a:xfrm>
            <a:off x="6830306" y="4458502"/>
            <a:ext cx="130628" cy="7257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B56F105-3D50-E324-1CA1-AB2773BAD856}"/>
              </a:ext>
            </a:extLst>
          </p:cNvPr>
          <p:cNvSpPr/>
          <p:nvPr/>
        </p:nvSpPr>
        <p:spPr>
          <a:xfrm>
            <a:off x="6830306" y="4688502"/>
            <a:ext cx="130628" cy="23222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18CA9FA-EE56-77F3-04D7-19077E0E9345}"/>
              </a:ext>
            </a:extLst>
          </p:cNvPr>
          <p:cNvCxnSpPr>
            <a:cxnSpLocks/>
            <a:stCxn id="13" idx="6"/>
            <a:endCxn id="17" idx="1"/>
          </p:cNvCxnSpPr>
          <p:nvPr/>
        </p:nvCxnSpPr>
        <p:spPr>
          <a:xfrm flipV="1">
            <a:off x="5597040" y="3955795"/>
            <a:ext cx="385918" cy="1891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179DBA7-7EC2-8AE1-0CD5-8211FEA1C2AF}"/>
              </a:ext>
            </a:extLst>
          </p:cNvPr>
          <p:cNvSpPr txBox="1"/>
          <p:nvPr/>
        </p:nvSpPr>
        <p:spPr>
          <a:xfrm>
            <a:off x="3305715" y="2951390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Priority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5C847E-11F9-4536-5F69-F255DD5F90F3}"/>
              </a:ext>
            </a:extLst>
          </p:cNvPr>
          <p:cNvSpPr txBox="1"/>
          <p:nvPr/>
        </p:nvSpPr>
        <p:spPr>
          <a:xfrm>
            <a:off x="6545267" y="2937260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Priority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AFE2E1A-1C02-AC0C-6109-1215419486B4}"/>
              </a:ext>
            </a:extLst>
          </p:cNvPr>
          <p:cNvSpPr/>
          <p:nvPr/>
        </p:nvSpPr>
        <p:spPr>
          <a:xfrm>
            <a:off x="6723689" y="3379411"/>
            <a:ext cx="395696" cy="3918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5D7A841-D63C-D919-9466-EF31AFE5E56E}"/>
              </a:ext>
            </a:extLst>
          </p:cNvPr>
          <p:cNvSpPr/>
          <p:nvPr/>
        </p:nvSpPr>
        <p:spPr>
          <a:xfrm>
            <a:off x="6723689" y="3765021"/>
            <a:ext cx="395696" cy="3918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CE39A0E-378E-4389-3B7A-0BAA31B3C07A}"/>
              </a:ext>
            </a:extLst>
          </p:cNvPr>
          <p:cNvSpPr/>
          <p:nvPr/>
        </p:nvSpPr>
        <p:spPr>
          <a:xfrm>
            <a:off x="6723689" y="4150631"/>
            <a:ext cx="395696" cy="3918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B0CBC64-E1D9-1B59-A314-C13C5C2206A0}"/>
              </a:ext>
            </a:extLst>
          </p:cNvPr>
          <p:cNvSpPr/>
          <p:nvPr/>
        </p:nvSpPr>
        <p:spPr>
          <a:xfrm>
            <a:off x="6723689" y="4536241"/>
            <a:ext cx="395696" cy="3918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4DEB538-6E11-CEF8-94E0-B593F39BAFAE}"/>
              </a:ext>
            </a:extLst>
          </p:cNvPr>
          <p:cNvCxnSpPr/>
          <p:nvPr/>
        </p:nvCxnSpPr>
        <p:spPr>
          <a:xfrm>
            <a:off x="4227755" y="2474259"/>
            <a:ext cx="0" cy="3410174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C9F7CD7-EC57-EF84-A661-DF5E3E69A70B}"/>
              </a:ext>
            </a:extLst>
          </p:cNvPr>
          <p:cNvSpPr txBox="1"/>
          <p:nvPr/>
        </p:nvSpPr>
        <p:spPr>
          <a:xfrm>
            <a:off x="416858" y="6292819"/>
            <a:ext cx="76217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Daniel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Yska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, Yi Mei, and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Mengjie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Zhang. Genetic programming hyper-heuristic with cooperative coevolution for dynamic flexible job shop scheduling. In Proceedings of the European Conference on Genetic Programming (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EuroGP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), pages 306--321. 2018</a:t>
            </a:r>
          </a:p>
        </p:txBody>
      </p:sp>
    </p:spTree>
    <p:extLst>
      <p:ext uri="{BB962C8B-B14F-4D97-AF65-F5344CB8AC3E}">
        <p14:creationId xmlns:p14="http://schemas.microsoft.com/office/powerpoint/2010/main" val="228773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6" grpId="0"/>
      <p:bldP spid="27" grpId="0" animBg="1"/>
      <p:bldP spid="28" grpId="0" animBg="1"/>
      <p:bldP spid="29" grpId="0" animBg="1"/>
      <p:bldP spid="3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5C6E5-CBC1-466D-D320-4CDF48D0C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2: delayed-routing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4A84E-59AD-AC5F-F58D-0DA8F705C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Routing (machine selection) is delayed until at least one candidate machine becomes idle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5E670-0C78-19AF-2325-697F2B673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34</a:t>
            </a:fld>
            <a:endParaRPr lang="en-P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88AEBC-5FC9-96F2-5CB3-F731CD8FE16E}"/>
              </a:ext>
            </a:extLst>
          </p:cNvPr>
          <p:cNvSpPr/>
          <p:nvPr/>
        </p:nvSpPr>
        <p:spPr>
          <a:xfrm>
            <a:off x="6253507" y="3547007"/>
            <a:ext cx="130628" cy="10891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3785F-DB56-0234-F046-CDF3993EF484}"/>
              </a:ext>
            </a:extLst>
          </p:cNvPr>
          <p:cNvSpPr/>
          <p:nvPr/>
        </p:nvSpPr>
        <p:spPr>
          <a:xfrm>
            <a:off x="6253507" y="3816281"/>
            <a:ext cx="130628" cy="23222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2F3B17-DF90-2C7B-21A2-D0706595921E}"/>
              </a:ext>
            </a:extLst>
          </p:cNvPr>
          <p:cNvSpPr/>
          <p:nvPr/>
        </p:nvSpPr>
        <p:spPr>
          <a:xfrm>
            <a:off x="6253507" y="4361549"/>
            <a:ext cx="130628" cy="7257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637FA4-D71F-385F-E8C5-624DFFF2FA2B}"/>
              </a:ext>
            </a:extLst>
          </p:cNvPr>
          <p:cNvSpPr/>
          <p:nvPr/>
        </p:nvSpPr>
        <p:spPr>
          <a:xfrm>
            <a:off x="6253507" y="4591549"/>
            <a:ext cx="130628" cy="23222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630992-287C-FAFD-88AF-30FD87B98FBC}"/>
              </a:ext>
            </a:extLst>
          </p:cNvPr>
          <p:cNvSpPr/>
          <p:nvPr/>
        </p:nvSpPr>
        <p:spPr>
          <a:xfrm>
            <a:off x="6146890" y="3282458"/>
            <a:ext cx="395696" cy="3918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909E8B-9226-2F57-D687-F0524DEC7E11}"/>
              </a:ext>
            </a:extLst>
          </p:cNvPr>
          <p:cNvSpPr/>
          <p:nvPr/>
        </p:nvSpPr>
        <p:spPr>
          <a:xfrm>
            <a:off x="6146890" y="3668068"/>
            <a:ext cx="395696" cy="3918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BD204F-5855-BC85-C633-DA162DF5B723}"/>
              </a:ext>
            </a:extLst>
          </p:cNvPr>
          <p:cNvSpPr/>
          <p:nvPr/>
        </p:nvSpPr>
        <p:spPr>
          <a:xfrm>
            <a:off x="6146890" y="4053678"/>
            <a:ext cx="395696" cy="3918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78502B-ADF5-E353-7708-B7F19F1F69B4}"/>
              </a:ext>
            </a:extLst>
          </p:cNvPr>
          <p:cNvSpPr/>
          <p:nvPr/>
        </p:nvSpPr>
        <p:spPr>
          <a:xfrm>
            <a:off x="6146890" y="4439288"/>
            <a:ext cx="395696" cy="3918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6E3EF0-A96A-23B4-E96A-77F502196391}"/>
              </a:ext>
            </a:extLst>
          </p:cNvPr>
          <p:cNvSpPr/>
          <p:nvPr/>
        </p:nvSpPr>
        <p:spPr>
          <a:xfrm>
            <a:off x="385618" y="3635950"/>
            <a:ext cx="1349828" cy="391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Ready op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136B13-CEB6-CFE0-85B4-6619C298633D}"/>
              </a:ext>
            </a:extLst>
          </p:cNvPr>
          <p:cNvSpPr/>
          <p:nvPr/>
        </p:nvSpPr>
        <p:spPr>
          <a:xfrm>
            <a:off x="2214419" y="2745666"/>
            <a:ext cx="700705" cy="58238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2E7DC1A-16C9-B088-E1C1-1872D57CA1DE}"/>
              </a:ext>
            </a:extLst>
          </p:cNvPr>
          <p:cNvSpPr/>
          <p:nvPr/>
        </p:nvSpPr>
        <p:spPr>
          <a:xfrm>
            <a:off x="2214419" y="3518550"/>
            <a:ext cx="700705" cy="58238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94E41BC-12E3-3483-FEBC-6FCD57977CF6}"/>
              </a:ext>
            </a:extLst>
          </p:cNvPr>
          <p:cNvSpPr/>
          <p:nvPr/>
        </p:nvSpPr>
        <p:spPr>
          <a:xfrm>
            <a:off x="2214419" y="4291434"/>
            <a:ext cx="700705" cy="58238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C3AE286-6BB3-63B1-B02F-CA9B78D147DE}"/>
              </a:ext>
            </a:extLst>
          </p:cNvPr>
          <p:cNvCxnSpPr>
            <a:cxnSpLocks/>
            <a:stCxn id="13" idx="3"/>
            <a:endCxn id="14" idx="2"/>
          </p:cNvCxnSpPr>
          <p:nvPr/>
        </p:nvCxnSpPr>
        <p:spPr>
          <a:xfrm flipV="1">
            <a:off x="1735446" y="3036859"/>
            <a:ext cx="478973" cy="79503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96DF6416-73D7-0767-7774-57E1E2A73C27}"/>
              </a:ext>
            </a:extLst>
          </p:cNvPr>
          <p:cNvSpPr/>
          <p:nvPr/>
        </p:nvSpPr>
        <p:spPr>
          <a:xfrm>
            <a:off x="3758105" y="3558453"/>
            <a:ext cx="958298" cy="80309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Idle M1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7C93CA-3EFB-7E29-00F8-E8EC495C2363}"/>
              </a:ext>
            </a:extLst>
          </p:cNvPr>
          <p:cNvSpPr txBox="1"/>
          <p:nvPr/>
        </p:nvSpPr>
        <p:spPr>
          <a:xfrm>
            <a:off x="615233" y="4997723"/>
            <a:ext cx="2523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No Routing: </a:t>
            </a:r>
          </a:p>
          <a:p>
            <a:r>
              <a:rPr lang="en-US" sz="2400" b="1" dirty="0"/>
              <a:t>no machine is idle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86790C-E9A5-1261-DD98-022F13B55DBD}"/>
              </a:ext>
            </a:extLst>
          </p:cNvPr>
          <p:cNvSpPr txBox="1"/>
          <p:nvPr/>
        </p:nvSpPr>
        <p:spPr>
          <a:xfrm>
            <a:off x="4232501" y="4976584"/>
            <a:ext cx="26035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Sequencing </a:t>
            </a:r>
          </a:p>
          <a:p>
            <a:r>
              <a:rPr lang="en-US" sz="2400" b="1" dirty="0"/>
              <a:t>(+ delayed routing)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9FB6DB-6375-A6B2-60E0-0B6AF013B924}"/>
              </a:ext>
            </a:extLst>
          </p:cNvPr>
          <p:cNvSpPr/>
          <p:nvPr/>
        </p:nvSpPr>
        <p:spPr>
          <a:xfrm>
            <a:off x="5247084" y="3288734"/>
            <a:ext cx="908100" cy="391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13BD3A7-2BA2-01F5-E50A-6B7FC2FCEDDD}"/>
              </a:ext>
            </a:extLst>
          </p:cNvPr>
          <p:cNvSpPr/>
          <p:nvPr/>
        </p:nvSpPr>
        <p:spPr>
          <a:xfrm>
            <a:off x="5247084" y="3674344"/>
            <a:ext cx="908100" cy="391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877110E-41EA-AD48-9F5E-06DC22F4174E}"/>
              </a:ext>
            </a:extLst>
          </p:cNvPr>
          <p:cNvSpPr/>
          <p:nvPr/>
        </p:nvSpPr>
        <p:spPr>
          <a:xfrm>
            <a:off x="5247084" y="4059954"/>
            <a:ext cx="908100" cy="391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 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8CE762C-F59C-F301-6F68-F5712AF2BEBA}"/>
              </a:ext>
            </a:extLst>
          </p:cNvPr>
          <p:cNvSpPr/>
          <p:nvPr/>
        </p:nvSpPr>
        <p:spPr>
          <a:xfrm>
            <a:off x="5247084" y="4445564"/>
            <a:ext cx="908100" cy="391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 4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A734F10-AD56-2B22-CB5F-6C6226C4D2EC}"/>
              </a:ext>
            </a:extLst>
          </p:cNvPr>
          <p:cNvCxnSpPr>
            <a:cxnSpLocks/>
            <a:stCxn id="18" idx="6"/>
            <a:endCxn id="22" idx="1"/>
          </p:cNvCxnSpPr>
          <p:nvPr/>
        </p:nvCxnSpPr>
        <p:spPr>
          <a:xfrm flipV="1">
            <a:off x="4716403" y="3870287"/>
            <a:ext cx="530681" cy="897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D7F5DDB-D11E-D65E-A484-72AEFD6CF606}"/>
              </a:ext>
            </a:extLst>
          </p:cNvPr>
          <p:cNvSpPr txBox="1"/>
          <p:nvPr/>
        </p:nvSpPr>
        <p:spPr>
          <a:xfrm>
            <a:off x="5974895" y="2957574"/>
            <a:ext cx="70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Score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B5C8936-2227-765C-42EE-10439B05EA4C}"/>
              </a:ext>
            </a:extLst>
          </p:cNvPr>
          <p:cNvCxnSpPr>
            <a:cxnSpLocks/>
            <a:stCxn id="13" idx="3"/>
            <a:endCxn id="15" idx="2"/>
          </p:cNvCxnSpPr>
          <p:nvPr/>
        </p:nvCxnSpPr>
        <p:spPr>
          <a:xfrm flipV="1">
            <a:off x="1735446" y="3809743"/>
            <a:ext cx="478973" cy="2215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AA2298C-5FD6-5548-3554-871908976C20}"/>
              </a:ext>
            </a:extLst>
          </p:cNvPr>
          <p:cNvCxnSpPr>
            <a:cxnSpLocks/>
            <a:stCxn id="13" idx="3"/>
            <a:endCxn id="16" idx="2"/>
          </p:cNvCxnSpPr>
          <p:nvPr/>
        </p:nvCxnSpPr>
        <p:spPr>
          <a:xfrm>
            <a:off x="1735446" y="3831893"/>
            <a:ext cx="478973" cy="75073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E20BD0BC-F88F-D563-CC7A-A856BFDB26CB}"/>
              </a:ext>
            </a:extLst>
          </p:cNvPr>
          <p:cNvSpPr/>
          <p:nvPr/>
        </p:nvSpPr>
        <p:spPr>
          <a:xfrm>
            <a:off x="6974517" y="3057636"/>
            <a:ext cx="704850" cy="662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M2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D79E10-5894-DB63-9099-25A5CF05DA0B}"/>
              </a:ext>
            </a:extLst>
          </p:cNvPr>
          <p:cNvSpPr/>
          <p:nvPr/>
        </p:nvSpPr>
        <p:spPr>
          <a:xfrm>
            <a:off x="6964474" y="3844937"/>
            <a:ext cx="704850" cy="662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M3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6B15591-DB36-10BC-1EE7-4F91416153C3}"/>
              </a:ext>
            </a:extLst>
          </p:cNvPr>
          <p:cNvCxnSpPr>
            <a:stCxn id="29" idx="2"/>
            <a:endCxn id="22" idx="3"/>
          </p:cNvCxnSpPr>
          <p:nvPr/>
        </p:nvCxnSpPr>
        <p:spPr>
          <a:xfrm flipH="1">
            <a:off x="6155184" y="3388707"/>
            <a:ext cx="819333" cy="48158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7266917-046D-29D8-333F-63818D3C37E6}"/>
              </a:ext>
            </a:extLst>
          </p:cNvPr>
          <p:cNvCxnSpPr>
            <a:cxnSpLocks/>
            <a:stCxn id="30" idx="2"/>
            <a:endCxn id="22" idx="3"/>
          </p:cNvCxnSpPr>
          <p:nvPr/>
        </p:nvCxnSpPr>
        <p:spPr>
          <a:xfrm flipH="1" flipV="1">
            <a:off x="6155184" y="3870287"/>
            <a:ext cx="809290" cy="30572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Multiply 32">
            <a:extLst>
              <a:ext uri="{FF2B5EF4-FFF2-40B4-BE49-F238E27FC236}">
                <a16:creationId xmlns:a16="http://schemas.microsoft.com/office/drawing/2014/main" id="{47C7D4B8-061B-67FC-BF15-D8BB1ABB5341}"/>
              </a:ext>
            </a:extLst>
          </p:cNvPr>
          <p:cNvSpPr/>
          <p:nvPr/>
        </p:nvSpPr>
        <p:spPr>
          <a:xfrm>
            <a:off x="6559829" y="3388706"/>
            <a:ext cx="306008" cy="331071"/>
          </a:xfrm>
          <a:prstGeom prst="mathMultiply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ultiply 33">
            <a:extLst>
              <a:ext uri="{FF2B5EF4-FFF2-40B4-BE49-F238E27FC236}">
                <a16:creationId xmlns:a16="http://schemas.microsoft.com/office/drawing/2014/main" id="{923864B1-6DCA-15B7-EAA5-A44022F195E4}"/>
              </a:ext>
            </a:extLst>
          </p:cNvPr>
          <p:cNvSpPr/>
          <p:nvPr/>
        </p:nvSpPr>
        <p:spPr>
          <a:xfrm>
            <a:off x="6557534" y="3885312"/>
            <a:ext cx="306008" cy="331071"/>
          </a:xfrm>
          <a:prstGeom prst="mathMultiply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12B040-5AD0-9D9A-FF22-C37953EC91AB}"/>
              </a:ext>
            </a:extLst>
          </p:cNvPr>
          <p:cNvSpPr txBox="1"/>
          <p:nvPr/>
        </p:nvSpPr>
        <p:spPr>
          <a:xfrm>
            <a:off x="421604" y="6249810"/>
            <a:ext cx="76217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Binzi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Xu, Yi Mei, Yan Wang,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Zhicheng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Ji, and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Mengjie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Zhang. Genetic programming with delayed routing for multi-objective dynamic flexible job shop scheduling. Evolutionary Computation, 29(1):75--105,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apr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223765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8" grpId="0" animBg="1"/>
      <p:bldP spid="20" grpId="0"/>
      <p:bldP spid="21" grpId="0" animBg="1"/>
      <p:bldP spid="22" grpId="0" animBg="1"/>
      <p:bldP spid="23" grpId="0" animBg="1"/>
      <p:bldP spid="24" grpId="0" animBg="1"/>
      <p:bldP spid="26" grpId="0"/>
      <p:bldP spid="29" grpId="0" animBg="1"/>
      <p:bldP spid="30" grpId="0" animBg="1"/>
      <p:bldP spid="33" grpId="0" animBg="1"/>
      <p:bldP spid="3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C0958-15CE-2ECA-94E5-34F56B700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Definition: Terminals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E1658-120F-E24B-7B3B-0260E9BDC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Consider all the features that might affect the decisions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But this will lead to a </a:t>
            </a:r>
            <a:r>
              <a:rPr lang="en-US" dirty="0">
                <a:solidFill>
                  <a:srgbClr val="FF00B5"/>
                </a:solidFill>
              </a:rPr>
              <a:t>huge GP search 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alleviate by </a:t>
            </a:r>
            <a:r>
              <a:rPr lang="en-US" dirty="0">
                <a:solidFill>
                  <a:srgbClr val="3F4EFF"/>
                </a:solidFill>
              </a:rPr>
              <a:t>feature/terminal selection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Q</a:t>
            </a:r>
            <a:r>
              <a:rPr lang="en-US" dirty="0"/>
              <a:t>: </a:t>
            </a:r>
            <a:r>
              <a:rPr lang="en-US" dirty="0">
                <a:solidFill>
                  <a:srgbClr val="FF00B5"/>
                </a:solidFill>
              </a:rPr>
              <a:t>How do we know which features are important?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A</a:t>
            </a:r>
            <a:r>
              <a:rPr lang="en-US" dirty="0"/>
              <a:t>: </a:t>
            </a:r>
            <a:r>
              <a:rPr lang="en-US" dirty="0">
                <a:solidFill>
                  <a:srgbClr val="3F4EFF"/>
                </a:solidFill>
              </a:rPr>
              <a:t>If a feature is used by many different good heuristics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But we don’t have many different good heuristics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2A887A-9698-3105-D1E2-9BA7DF69A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35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4199994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7DA1DA41-8E86-D084-B11E-C9522BCE880F}"/>
              </a:ext>
            </a:extLst>
          </p:cNvPr>
          <p:cNvSpPr txBox="1"/>
          <p:nvPr/>
        </p:nvSpPr>
        <p:spPr>
          <a:xfrm>
            <a:off x="5681772" y="4930660"/>
            <a:ext cx="3154153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1"/>
            <a:r>
              <a:rPr lang="en-US" sz="1600" b="1" dirty="0">
                <a:solidFill>
                  <a:srgbClr val="1B2CDA"/>
                </a:solidFill>
              </a:rPr>
              <a:t>[Best]</a:t>
            </a:r>
            <a:r>
              <a:rPr lang="en-US" sz="1600" dirty="0">
                <a:solidFill>
                  <a:srgbClr val="1B2CDA"/>
                </a:solidFill>
              </a:rPr>
              <a:t>: A single GP run with niching, and surrogate evaluation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AED933-AC15-BDE0-6367-88B5DF9F0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Definition: Terminals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C0C20-B62E-F387-4BC9-C4EE4A4B4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717" y="1260002"/>
            <a:ext cx="7886700" cy="474603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rgbClr val="3F4EFF"/>
                </a:solidFill>
              </a:rPr>
              <a:t>Collect a diverse set of good heuristics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Calculate the importance of each terminal to each heuristic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Select terminals by aggregated importance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E06D4-DE6A-4090-FC39-71ADED348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36</a:t>
            </a:fld>
            <a:endParaRPr lang="en-PT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3AF53F-F1D5-C3F0-240F-A6628E9C103C}"/>
              </a:ext>
            </a:extLst>
          </p:cNvPr>
          <p:cNvGrpSpPr/>
          <p:nvPr/>
        </p:nvGrpSpPr>
        <p:grpSpPr>
          <a:xfrm>
            <a:off x="413039" y="2540995"/>
            <a:ext cx="2673698" cy="2262129"/>
            <a:chOff x="335106" y="3339101"/>
            <a:chExt cx="2673698" cy="226212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0D9ED2E-6F6F-93CD-98D8-E9C10A549270}"/>
                </a:ext>
              </a:extLst>
            </p:cNvPr>
            <p:cNvSpPr/>
            <p:nvPr/>
          </p:nvSpPr>
          <p:spPr>
            <a:xfrm>
              <a:off x="503434" y="3616503"/>
              <a:ext cx="986319" cy="3493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GP run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C2E49EF-EC37-DB8E-1137-A13E0C2194E2}"/>
                </a:ext>
              </a:extLst>
            </p:cNvPr>
            <p:cNvSpPr/>
            <p:nvPr/>
          </p:nvSpPr>
          <p:spPr>
            <a:xfrm>
              <a:off x="2075379" y="3565134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88E3071-410C-E0F2-CBB6-F80819115FD0}"/>
                </a:ext>
              </a:extLst>
            </p:cNvPr>
            <p:cNvSpPr/>
            <p:nvPr/>
          </p:nvSpPr>
          <p:spPr>
            <a:xfrm>
              <a:off x="1948047" y="3811712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EC77EE5-545C-57E8-C943-ECB1C9755B23}"/>
                </a:ext>
              </a:extLst>
            </p:cNvPr>
            <p:cNvSpPr/>
            <p:nvPr/>
          </p:nvSpPr>
          <p:spPr>
            <a:xfrm>
              <a:off x="2229492" y="3811712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89E9177-956F-7469-7E1A-ED47E2EB9BC9}"/>
                </a:ext>
              </a:extLst>
            </p:cNvPr>
            <p:cNvCxnSpPr>
              <a:cxnSpLocks/>
              <a:stCxn id="7" idx="3"/>
              <a:endCxn id="8" idx="0"/>
            </p:cNvCxnSpPr>
            <p:nvPr/>
          </p:nvCxnSpPr>
          <p:spPr>
            <a:xfrm flipH="1">
              <a:off x="2025104" y="3696678"/>
              <a:ext cx="72844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5266177-45DA-5C80-BBFF-86E4AABBA68F}"/>
                </a:ext>
              </a:extLst>
            </p:cNvPr>
            <p:cNvCxnSpPr>
              <a:cxnSpLocks/>
              <a:stCxn id="7" idx="5"/>
              <a:endCxn id="9" idx="0"/>
            </p:cNvCxnSpPr>
            <p:nvPr/>
          </p:nvCxnSpPr>
          <p:spPr>
            <a:xfrm>
              <a:off x="2206923" y="3696678"/>
              <a:ext cx="99626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4CA25B-7669-C8D8-906D-7409774A0B34}"/>
                </a:ext>
              </a:extLst>
            </p:cNvPr>
            <p:cNvSpPr txBox="1"/>
            <p:nvPr/>
          </p:nvSpPr>
          <p:spPr>
            <a:xfrm>
              <a:off x="2317588" y="3680907"/>
              <a:ext cx="6912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Heuristic</a:t>
              </a:r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F7F9B35D-0ED0-EB05-CBF7-D28589294B2D}"/>
                </a:ext>
              </a:extLst>
            </p:cNvPr>
            <p:cNvSpPr/>
            <p:nvPr/>
          </p:nvSpPr>
          <p:spPr>
            <a:xfrm>
              <a:off x="1592494" y="3719247"/>
              <a:ext cx="277403" cy="924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F4657FAD-12FE-7D74-5659-22099F1CD75C}"/>
                </a:ext>
              </a:extLst>
            </p:cNvPr>
            <p:cNvSpPr/>
            <p:nvPr/>
          </p:nvSpPr>
          <p:spPr>
            <a:xfrm>
              <a:off x="503434" y="4307757"/>
              <a:ext cx="986319" cy="3493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GP run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D42F6B5-D1C3-263E-93D8-CB892608D171}"/>
                </a:ext>
              </a:extLst>
            </p:cNvPr>
            <p:cNvSpPr/>
            <p:nvPr/>
          </p:nvSpPr>
          <p:spPr>
            <a:xfrm>
              <a:off x="2075379" y="4256388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439DA41-9FE7-6EFD-A415-5F1A88EFC790}"/>
                </a:ext>
              </a:extLst>
            </p:cNvPr>
            <p:cNvSpPr/>
            <p:nvPr/>
          </p:nvSpPr>
          <p:spPr>
            <a:xfrm>
              <a:off x="1948047" y="4502966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4EF051E-D66F-4759-F50D-467699D0B7C1}"/>
                </a:ext>
              </a:extLst>
            </p:cNvPr>
            <p:cNvSpPr/>
            <p:nvPr/>
          </p:nvSpPr>
          <p:spPr>
            <a:xfrm>
              <a:off x="2229492" y="4502966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22F28C-67FF-63A9-9E71-11CD5CB6CEF2}"/>
                </a:ext>
              </a:extLst>
            </p:cNvPr>
            <p:cNvCxnSpPr>
              <a:cxnSpLocks/>
              <a:stCxn id="15" idx="3"/>
              <a:endCxn id="16" idx="0"/>
            </p:cNvCxnSpPr>
            <p:nvPr/>
          </p:nvCxnSpPr>
          <p:spPr>
            <a:xfrm flipH="1">
              <a:off x="2025104" y="4387932"/>
              <a:ext cx="72844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CF0ADB7-F1F8-C7B3-EA98-9B3C9CED6770}"/>
                </a:ext>
              </a:extLst>
            </p:cNvPr>
            <p:cNvCxnSpPr>
              <a:cxnSpLocks/>
              <a:stCxn id="15" idx="5"/>
              <a:endCxn id="17" idx="0"/>
            </p:cNvCxnSpPr>
            <p:nvPr/>
          </p:nvCxnSpPr>
          <p:spPr>
            <a:xfrm>
              <a:off x="2206923" y="4387932"/>
              <a:ext cx="99626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5E8157B-AA12-5032-8860-E45E3934501E}"/>
                </a:ext>
              </a:extLst>
            </p:cNvPr>
            <p:cNvSpPr txBox="1"/>
            <p:nvPr/>
          </p:nvSpPr>
          <p:spPr>
            <a:xfrm>
              <a:off x="2317588" y="4372161"/>
              <a:ext cx="6912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Heuristic</a:t>
              </a:r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717A0DB1-10D4-BA5C-03E0-9D1C7FD8D7BC}"/>
                </a:ext>
              </a:extLst>
            </p:cNvPr>
            <p:cNvSpPr/>
            <p:nvPr/>
          </p:nvSpPr>
          <p:spPr>
            <a:xfrm>
              <a:off x="1592494" y="4410501"/>
              <a:ext cx="277403" cy="924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CA9C6A5F-8C2E-341E-0D4B-65B0206BC23C}"/>
                </a:ext>
              </a:extLst>
            </p:cNvPr>
            <p:cNvSpPr/>
            <p:nvPr/>
          </p:nvSpPr>
          <p:spPr>
            <a:xfrm>
              <a:off x="503434" y="4999011"/>
              <a:ext cx="986319" cy="3493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GP run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212EABF-7331-42B6-DD93-0F279076815F}"/>
                </a:ext>
              </a:extLst>
            </p:cNvPr>
            <p:cNvSpPr/>
            <p:nvPr/>
          </p:nvSpPr>
          <p:spPr>
            <a:xfrm>
              <a:off x="2075379" y="4947642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B574363-ADF5-6BD8-79AD-1BF5B8F2079A}"/>
                </a:ext>
              </a:extLst>
            </p:cNvPr>
            <p:cNvSpPr/>
            <p:nvPr/>
          </p:nvSpPr>
          <p:spPr>
            <a:xfrm>
              <a:off x="1948047" y="5194220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E1470F2-349A-3599-928D-27D48841331E}"/>
                </a:ext>
              </a:extLst>
            </p:cNvPr>
            <p:cNvSpPr/>
            <p:nvPr/>
          </p:nvSpPr>
          <p:spPr>
            <a:xfrm>
              <a:off x="2229492" y="5194220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846880F-AFB4-C642-1076-CB5EF4523CD1}"/>
                </a:ext>
              </a:extLst>
            </p:cNvPr>
            <p:cNvCxnSpPr>
              <a:cxnSpLocks/>
              <a:stCxn id="23" idx="3"/>
              <a:endCxn id="24" idx="0"/>
            </p:cNvCxnSpPr>
            <p:nvPr/>
          </p:nvCxnSpPr>
          <p:spPr>
            <a:xfrm flipH="1">
              <a:off x="2025104" y="5079186"/>
              <a:ext cx="72844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E3B4C6F-CB1E-6035-9953-BABC217B4C8F}"/>
                </a:ext>
              </a:extLst>
            </p:cNvPr>
            <p:cNvCxnSpPr>
              <a:cxnSpLocks/>
              <a:stCxn id="23" idx="5"/>
              <a:endCxn id="25" idx="0"/>
            </p:cNvCxnSpPr>
            <p:nvPr/>
          </p:nvCxnSpPr>
          <p:spPr>
            <a:xfrm>
              <a:off x="2206923" y="5079186"/>
              <a:ext cx="99626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021D80-D0AC-3AA3-3EA6-59E837C87E7D}"/>
                </a:ext>
              </a:extLst>
            </p:cNvPr>
            <p:cNvSpPr txBox="1"/>
            <p:nvPr/>
          </p:nvSpPr>
          <p:spPr>
            <a:xfrm>
              <a:off x="2317588" y="5063415"/>
              <a:ext cx="6912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Heuristic</a:t>
              </a:r>
            </a:p>
          </p:txBody>
        </p:sp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86029191-E74D-D45D-27DD-3CB159535851}"/>
                </a:ext>
              </a:extLst>
            </p:cNvPr>
            <p:cNvSpPr/>
            <p:nvPr/>
          </p:nvSpPr>
          <p:spPr>
            <a:xfrm>
              <a:off x="1592494" y="5101755"/>
              <a:ext cx="277403" cy="924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FF84A608-1CAC-3751-16C1-DD046AB472F8}"/>
                </a:ext>
              </a:extLst>
            </p:cNvPr>
            <p:cNvSpPr/>
            <p:nvPr/>
          </p:nvSpPr>
          <p:spPr>
            <a:xfrm>
              <a:off x="335106" y="3339101"/>
              <a:ext cx="2673698" cy="226212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82C06B-B3FA-93D1-C408-0CE99D1CCD93}"/>
              </a:ext>
            </a:extLst>
          </p:cNvPr>
          <p:cNvGrpSpPr/>
          <p:nvPr/>
        </p:nvGrpSpPr>
        <p:grpSpPr>
          <a:xfrm>
            <a:off x="3252712" y="2553247"/>
            <a:ext cx="2673698" cy="2262129"/>
            <a:chOff x="3272957" y="3348593"/>
            <a:chExt cx="2673698" cy="2262129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6FE8349D-BE9C-BD71-E65B-FAE407FD598C}"/>
                </a:ext>
              </a:extLst>
            </p:cNvPr>
            <p:cNvSpPr/>
            <p:nvPr/>
          </p:nvSpPr>
          <p:spPr>
            <a:xfrm>
              <a:off x="3348741" y="3845921"/>
              <a:ext cx="986319" cy="126747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GP run with Niching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F15E6DD-B29F-9817-C464-0CD773BDC502}"/>
                </a:ext>
              </a:extLst>
            </p:cNvPr>
            <p:cNvSpPr/>
            <p:nvPr/>
          </p:nvSpPr>
          <p:spPr>
            <a:xfrm>
              <a:off x="4942939" y="3541826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3E8A51D-C1BF-3812-358A-E3DD45018B3E}"/>
                </a:ext>
              </a:extLst>
            </p:cNvPr>
            <p:cNvSpPr/>
            <p:nvPr/>
          </p:nvSpPr>
          <p:spPr>
            <a:xfrm>
              <a:off x="4815607" y="3788404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2254692-4056-5033-EB2C-F5FB434CBD70}"/>
                </a:ext>
              </a:extLst>
            </p:cNvPr>
            <p:cNvSpPr/>
            <p:nvPr/>
          </p:nvSpPr>
          <p:spPr>
            <a:xfrm>
              <a:off x="5097052" y="3788404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2322A56-778E-A669-C06C-6EB39EDA3FA7}"/>
                </a:ext>
              </a:extLst>
            </p:cNvPr>
            <p:cNvCxnSpPr>
              <a:cxnSpLocks/>
              <a:stCxn id="33" idx="3"/>
              <a:endCxn id="34" idx="0"/>
            </p:cNvCxnSpPr>
            <p:nvPr/>
          </p:nvCxnSpPr>
          <p:spPr>
            <a:xfrm flipH="1">
              <a:off x="4892664" y="3673370"/>
              <a:ext cx="72844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9A9D752-591E-624F-38F7-EC8A5EE3AD57}"/>
                </a:ext>
              </a:extLst>
            </p:cNvPr>
            <p:cNvCxnSpPr>
              <a:cxnSpLocks/>
              <a:stCxn id="33" idx="5"/>
              <a:endCxn id="35" idx="0"/>
            </p:cNvCxnSpPr>
            <p:nvPr/>
          </p:nvCxnSpPr>
          <p:spPr>
            <a:xfrm>
              <a:off x="5074483" y="3673370"/>
              <a:ext cx="99626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0A9839A-2C9A-9485-D309-422873E735D4}"/>
                </a:ext>
              </a:extLst>
            </p:cNvPr>
            <p:cNvSpPr txBox="1"/>
            <p:nvPr/>
          </p:nvSpPr>
          <p:spPr>
            <a:xfrm>
              <a:off x="5185148" y="3657599"/>
              <a:ext cx="6912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Heuristic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AF4CD92-14F4-3908-A7C9-0B4BB0BD0FB3}"/>
                </a:ext>
              </a:extLst>
            </p:cNvPr>
            <p:cNvSpPr/>
            <p:nvPr/>
          </p:nvSpPr>
          <p:spPr>
            <a:xfrm>
              <a:off x="4942939" y="4233080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8B2CFE4-5CF0-FF82-E9B7-C3AC0969E3C0}"/>
                </a:ext>
              </a:extLst>
            </p:cNvPr>
            <p:cNvSpPr/>
            <p:nvPr/>
          </p:nvSpPr>
          <p:spPr>
            <a:xfrm>
              <a:off x="4815607" y="4479658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DF71466-12C2-9622-3042-0B6FB780E69B}"/>
                </a:ext>
              </a:extLst>
            </p:cNvPr>
            <p:cNvSpPr/>
            <p:nvPr/>
          </p:nvSpPr>
          <p:spPr>
            <a:xfrm>
              <a:off x="5097052" y="4479658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4B603A5-55DB-70C6-BAB2-1FC6265E6473}"/>
                </a:ext>
              </a:extLst>
            </p:cNvPr>
            <p:cNvCxnSpPr>
              <a:cxnSpLocks/>
              <a:stCxn id="39" idx="3"/>
              <a:endCxn id="40" idx="0"/>
            </p:cNvCxnSpPr>
            <p:nvPr/>
          </p:nvCxnSpPr>
          <p:spPr>
            <a:xfrm flipH="1">
              <a:off x="4892664" y="4364624"/>
              <a:ext cx="72844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A8129AB-5584-BABE-0F4E-934FF0AF8F39}"/>
                </a:ext>
              </a:extLst>
            </p:cNvPr>
            <p:cNvCxnSpPr>
              <a:cxnSpLocks/>
              <a:stCxn id="39" idx="5"/>
              <a:endCxn id="41" idx="0"/>
            </p:cNvCxnSpPr>
            <p:nvPr/>
          </p:nvCxnSpPr>
          <p:spPr>
            <a:xfrm>
              <a:off x="5074483" y="4364624"/>
              <a:ext cx="99626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A71ECD2-D252-E2C6-2B80-102E45463B7E}"/>
                </a:ext>
              </a:extLst>
            </p:cNvPr>
            <p:cNvSpPr txBox="1"/>
            <p:nvPr/>
          </p:nvSpPr>
          <p:spPr>
            <a:xfrm>
              <a:off x="5185148" y="4348853"/>
              <a:ext cx="6912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Heuristic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0B4BEAD-FA03-0076-88B6-3CFCFC0EBFA1}"/>
                </a:ext>
              </a:extLst>
            </p:cNvPr>
            <p:cNvSpPr/>
            <p:nvPr/>
          </p:nvSpPr>
          <p:spPr>
            <a:xfrm>
              <a:off x="4942939" y="4924334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2E497FB-484E-2B2B-6BAF-069AF77FB341}"/>
                </a:ext>
              </a:extLst>
            </p:cNvPr>
            <p:cNvSpPr/>
            <p:nvPr/>
          </p:nvSpPr>
          <p:spPr>
            <a:xfrm>
              <a:off x="4815607" y="5170912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B716399-44DE-5D9B-E58A-0B32A3876F8A}"/>
                </a:ext>
              </a:extLst>
            </p:cNvPr>
            <p:cNvSpPr/>
            <p:nvPr/>
          </p:nvSpPr>
          <p:spPr>
            <a:xfrm>
              <a:off x="5097052" y="5170912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FF9016B-C02E-2781-5287-CC0FC58577F8}"/>
                </a:ext>
              </a:extLst>
            </p:cNvPr>
            <p:cNvCxnSpPr>
              <a:cxnSpLocks/>
              <a:stCxn id="45" idx="3"/>
              <a:endCxn id="46" idx="0"/>
            </p:cNvCxnSpPr>
            <p:nvPr/>
          </p:nvCxnSpPr>
          <p:spPr>
            <a:xfrm flipH="1">
              <a:off x="4892664" y="5055878"/>
              <a:ext cx="72844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0FD6661-D33B-A535-3C37-B4717FDD9BD0}"/>
                </a:ext>
              </a:extLst>
            </p:cNvPr>
            <p:cNvCxnSpPr>
              <a:cxnSpLocks/>
              <a:stCxn id="45" idx="5"/>
              <a:endCxn id="47" idx="0"/>
            </p:cNvCxnSpPr>
            <p:nvPr/>
          </p:nvCxnSpPr>
          <p:spPr>
            <a:xfrm>
              <a:off x="5074483" y="5055878"/>
              <a:ext cx="99626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AAEA7D3-3A9D-D26E-CF6F-87BD094F78CF}"/>
                </a:ext>
              </a:extLst>
            </p:cNvPr>
            <p:cNvSpPr txBox="1"/>
            <p:nvPr/>
          </p:nvSpPr>
          <p:spPr>
            <a:xfrm>
              <a:off x="5185148" y="5040107"/>
              <a:ext cx="6912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Heuristic</a:t>
              </a:r>
            </a:p>
          </p:txBody>
        </p:sp>
        <p:sp>
          <p:nvSpPr>
            <p:cNvPr id="51" name="Right Arrow 50">
              <a:extLst>
                <a:ext uri="{FF2B5EF4-FFF2-40B4-BE49-F238E27FC236}">
                  <a16:creationId xmlns:a16="http://schemas.microsoft.com/office/drawing/2014/main" id="{1EBF5480-04F6-B0EA-6798-11FB48B6A9A0}"/>
                </a:ext>
              </a:extLst>
            </p:cNvPr>
            <p:cNvSpPr/>
            <p:nvPr/>
          </p:nvSpPr>
          <p:spPr>
            <a:xfrm>
              <a:off x="4449285" y="4445449"/>
              <a:ext cx="277403" cy="924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4B1F84F7-33E1-9D00-9AF9-934DDFEDCEA6}"/>
                </a:ext>
              </a:extLst>
            </p:cNvPr>
            <p:cNvSpPr/>
            <p:nvPr/>
          </p:nvSpPr>
          <p:spPr>
            <a:xfrm>
              <a:off x="3272957" y="3348593"/>
              <a:ext cx="2673698" cy="226212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54C0DC3-0DF9-D166-B7E2-3702F668BCE8}"/>
              </a:ext>
            </a:extLst>
          </p:cNvPr>
          <p:cNvGrpSpPr/>
          <p:nvPr/>
        </p:nvGrpSpPr>
        <p:grpSpPr>
          <a:xfrm>
            <a:off x="6069835" y="2559310"/>
            <a:ext cx="2673698" cy="2262129"/>
            <a:chOff x="5908490" y="3314383"/>
            <a:chExt cx="2673698" cy="2262129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4CCABA63-A339-11C2-99B4-4A3375E8C4B7}"/>
                </a:ext>
              </a:extLst>
            </p:cNvPr>
            <p:cNvSpPr/>
            <p:nvPr/>
          </p:nvSpPr>
          <p:spPr>
            <a:xfrm>
              <a:off x="5908490" y="3314383"/>
              <a:ext cx="2673698" cy="226212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FA29B7ED-25FF-71DE-C3A4-3EB5C7F4EF69}"/>
                </a:ext>
              </a:extLst>
            </p:cNvPr>
            <p:cNvSpPr/>
            <p:nvPr/>
          </p:nvSpPr>
          <p:spPr>
            <a:xfrm>
              <a:off x="6011443" y="3689058"/>
              <a:ext cx="986319" cy="16294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GP run with Niching and Surrogate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21241A0-20F9-7905-67FA-F2272A024F9B}"/>
                </a:ext>
              </a:extLst>
            </p:cNvPr>
            <p:cNvSpPr/>
            <p:nvPr/>
          </p:nvSpPr>
          <p:spPr>
            <a:xfrm>
              <a:off x="7585244" y="3541825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3583895-D9AD-DC12-F53C-77BC3A1C4A96}"/>
                </a:ext>
              </a:extLst>
            </p:cNvPr>
            <p:cNvSpPr/>
            <p:nvPr/>
          </p:nvSpPr>
          <p:spPr>
            <a:xfrm>
              <a:off x="7457912" y="3788403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A7EBFA4-46AA-D9F9-3347-494251F6B524}"/>
                </a:ext>
              </a:extLst>
            </p:cNvPr>
            <p:cNvSpPr/>
            <p:nvPr/>
          </p:nvSpPr>
          <p:spPr>
            <a:xfrm>
              <a:off x="7739357" y="3788403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132F5E0-EBC1-92D5-8B33-79024C36AF32}"/>
                </a:ext>
              </a:extLst>
            </p:cNvPr>
            <p:cNvCxnSpPr>
              <a:cxnSpLocks/>
              <a:stCxn id="55" idx="3"/>
              <a:endCxn id="56" idx="0"/>
            </p:cNvCxnSpPr>
            <p:nvPr/>
          </p:nvCxnSpPr>
          <p:spPr>
            <a:xfrm flipH="1">
              <a:off x="7534969" y="3673369"/>
              <a:ext cx="72844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32EF9676-00E6-C5A8-4D35-4FEB166B9838}"/>
                </a:ext>
              </a:extLst>
            </p:cNvPr>
            <p:cNvCxnSpPr>
              <a:cxnSpLocks/>
              <a:stCxn id="55" idx="5"/>
              <a:endCxn id="57" idx="0"/>
            </p:cNvCxnSpPr>
            <p:nvPr/>
          </p:nvCxnSpPr>
          <p:spPr>
            <a:xfrm>
              <a:off x="7716788" y="3673369"/>
              <a:ext cx="99626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1DD4C17-8D3D-B33D-3CFE-62319EAC7B66}"/>
                </a:ext>
              </a:extLst>
            </p:cNvPr>
            <p:cNvSpPr txBox="1"/>
            <p:nvPr/>
          </p:nvSpPr>
          <p:spPr>
            <a:xfrm>
              <a:off x="7827453" y="3657598"/>
              <a:ext cx="6912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Heuristic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8D7A5A9-E368-98CD-51E0-1D473FB63050}"/>
                </a:ext>
              </a:extLst>
            </p:cNvPr>
            <p:cNvSpPr/>
            <p:nvPr/>
          </p:nvSpPr>
          <p:spPr>
            <a:xfrm>
              <a:off x="7585244" y="4233079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BCED587-AB19-2FE1-3488-3BA8D35D04C0}"/>
                </a:ext>
              </a:extLst>
            </p:cNvPr>
            <p:cNvSpPr/>
            <p:nvPr/>
          </p:nvSpPr>
          <p:spPr>
            <a:xfrm>
              <a:off x="7457912" y="4479657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6D8EC69-F569-19B3-3A76-4146235BF85F}"/>
                </a:ext>
              </a:extLst>
            </p:cNvPr>
            <p:cNvSpPr/>
            <p:nvPr/>
          </p:nvSpPr>
          <p:spPr>
            <a:xfrm>
              <a:off x="7739357" y="4479657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8AE94BC6-3D8A-7A79-A377-818221D90F20}"/>
                </a:ext>
              </a:extLst>
            </p:cNvPr>
            <p:cNvCxnSpPr>
              <a:cxnSpLocks/>
              <a:stCxn id="61" idx="3"/>
              <a:endCxn id="62" idx="0"/>
            </p:cNvCxnSpPr>
            <p:nvPr/>
          </p:nvCxnSpPr>
          <p:spPr>
            <a:xfrm flipH="1">
              <a:off x="7534969" y="4364623"/>
              <a:ext cx="72844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99DF4219-0BDB-1680-4F97-DD8EF2EF0A5B}"/>
                </a:ext>
              </a:extLst>
            </p:cNvPr>
            <p:cNvCxnSpPr>
              <a:cxnSpLocks/>
              <a:stCxn id="61" idx="5"/>
              <a:endCxn id="63" idx="0"/>
            </p:cNvCxnSpPr>
            <p:nvPr/>
          </p:nvCxnSpPr>
          <p:spPr>
            <a:xfrm>
              <a:off x="7716788" y="4364623"/>
              <a:ext cx="99626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D595A3A-065D-6405-D985-3DD2419CFE07}"/>
                </a:ext>
              </a:extLst>
            </p:cNvPr>
            <p:cNvSpPr txBox="1"/>
            <p:nvPr/>
          </p:nvSpPr>
          <p:spPr>
            <a:xfrm>
              <a:off x="7827453" y="4348852"/>
              <a:ext cx="6912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Heuristic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7250505-0929-8900-516D-0FD3C319DEB4}"/>
                </a:ext>
              </a:extLst>
            </p:cNvPr>
            <p:cNvSpPr/>
            <p:nvPr/>
          </p:nvSpPr>
          <p:spPr>
            <a:xfrm>
              <a:off x="7585244" y="4924333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42F06963-4A40-814D-60E6-82F34A9761E1}"/>
                </a:ext>
              </a:extLst>
            </p:cNvPr>
            <p:cNvSpPr/>
            <p:nvPr/>
          </p:nvSpPr>
          <p:spPr>
            <a:xfrm>
              <a:off x="7457912" y="5170911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EDE21C3-6CA7-01A5-FBCA-FC1425BDBA10}"/>
                </a:ext>
              </a:extLst>
            </p:cNvPr>
            <p:cNvSpPr/>
            <p:nvPr/>
          </p:nvSpPr>
          <p:spPr>
            <a:xfrm>
              <a:off x="7739357" y="5170911"/>
              <a:ext cx="154113" cy="1541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DC458889-6B89-456E-4A61-5CBAA1F36B3D}"/>
                </a:ext>
              </a:extLst>
            </p:cNvPr>
            <p:cNvCxnSpPr>
              <a:cxnSpLocks/>
              <a:stCxn id="67" idx="3"/>
              <a:endCxn id="68" idx="0"/>
            </p:cNvCxnSpPr>
            <p:nvPr/>
          </p:nvCxnSpPr>
          <p:spPr>
            <a:xfrm flipH="1">
              <a:off x="7534969" y="5055877"/>
              <a:ext cx="72844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027E034B-1BF7-C3A4-5348-12CB7FE83297}"/>
                </a:ext>
              </a:extLst>
            </p:cNvPr>
            <p:cNvCxnSpPr>
              <a:cxnSpLocks/>
              <a:stCxn id="67" idx="5"/>
              <a:endCxn id="69" idx="0"/>
            </p:cNvCxnSpPr>
            <p:nvPr/>
          </p:nvCxnSpPr>
          <p:spPr>
            <a:xfrm>
              <a:off x="7716788" y="5055877"/>
              <a:ext cx="99626" cy="115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80F2B39-2720-34B8-466F-6A2577A7D9D8}"/>
                </a:ext>
              </a:extLst>
            </p:cNvPr>
            <p:cNvSpPr txBox="1"/>
            <p:nvPr/>
          </p:nvSpPr>
          <p:spPr>
            <a:xfrm>
              <a:off x="7827453" y="5040106"/>
              <a:ext cx="6912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Heuristic</a:t>
              </a:r>
            </a:p>
          </p:txBody>
        </p:sp>
        <p:sp>
          <p:nvSpPr>
            <p:cNvPr id="73" name="Right Arrow 72">
              <a:extLst>
                <a:ext uri="{FF2B5EF4-FFF2-40B4-BE49-F238E27FC236}">
                  <a16:creationId xmlns:a16="http://schemas.microsoft.com/office/drawing/2014/main" id="{E8EE83DB-9012-CCB3-D020-6266AE8F52A3}"/>
                </a:ext>
              </a:extLst>
            </p:cNvPr>
            <p:cNvSpPr/>
            <p:nvPr/>
          </p:nvSpPr>
          <p:spPr>
            <a:xfrm>
              <a:off x="7091590" y="4445448"/>
              <a:ext cx="277403" cy="924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ight Arrow 73">
              <a:extLst>
                <a:ext uri="{FF2B5EF4-FFF2-40B4-BE49-F238E27FC236}">
                  <a16:creationId xmlns:a16="http://schemas.microsoft.com/office/drawing/2014/main" id="{EC8D11A6-147A-5712-8B9E-A75FE83CEE67}"/>
                </a:ext>
              </a:extLst>
            </p:cNvPr>
            <p:cNvSpPr/>
            <p:nvPr/>
          </p:nvSpPr>
          <p:spPr>
            <a:xfrm>
              <a:off x="7085858" y="4305363"/>
              <a:ext cx="277403" cy="924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ight Arrow 74">
              <a:extLst>
                <a:ext uri="{FF2B5EF4-FFF2-40B4-BE49-F238E27FC236}">
                  <a16:creationId xmlns:a16="http://schemas.microsoft.com/office/drawing/2014/main" id="{0D319746-322A-F86B-6172-79C7BCF5BD56}"/>
                </a:ext>
              </a:extLst>
            </p:cNvPr>
            <p:cNvSpPr/>
            <p:nvPr/>
          </p:nvSpPr>
          <p:spPr>
            <a:xfrm>
              <a:off x="7085857" y="4582300"/>
              <a:ext cx="277403" cy="924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9C874A37-4D2D-4132-3BF3-BE1F6637CCD8}"/>
              </a:ext>
            </a:extLst>
          </p:cNvPr>
          <p:cNvSpPr txBox="1"/>
          <p:nvPr/>
        </p:nvSpPr>
        <p:spPr>
          <a:xfrm>
            <a:off x="336074" y="4949026"/>
            <a:ext cx="2827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[Intuitive]</a:t>
            </a:r>
            <a:r>
              <a:rPr lang="en-US" sz="1600" dirty="0">
                <a:solidFill>
                  <a:srgbClr val="FF0000"/>
                </a:solidFill>
              </a:rPr>
              <a:t>: Several independent GP runs, gather the best-of-run heuristics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4F9A52F-6830-8E41-3409-B4F82C8944C1}"/>
              </a:ext>
            </a:extLst>
          </p:cNvPr>
          <p:cNvSpPr txBox="1"/>
          <p:nvPr/>
        </p:nvSpPr>
        <p:spPr>
          <a:xfrm>
            <a:off x="2851963" y="4946181"/>
            <a:ext cx="3154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b="1" dirty="0">
                <a:solidFill>
                  <a:srgbClr val="FF3DAB"/>
                </a:solidFill>
              </a:rPr>
              <a:t>[Better]</a:t>
            </a:r>
            <a:r>
              <a:rPr lang="en-US" sz="1600" dirty="0">
                <a:solidFill>
                  <a:srgbClr val="FF3DAB"/>
                </a:solidFill>
              </a:rPr>
              <a:t>: A single GP run with niching, gather the diverse local optimal heuristics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2A9A698-D768-8F5A-5833-F84792ADD1EA}"/>
              </a:ext>
            </a:extLst>
          </p:cNvPr>
          <p:cNvSpPr txBox="1"/>
          <p:nvPr/>
        </p:nvSpPr>
        <p:spPr>
          <a:xfrm>
            <a:off x="336074" y="5937907"/>
            <a:ext cx="7621793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Yi Mei,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Mengjie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Zhang, and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Su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Nyugen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 Feature selection in evolving job shop dispatching rules with genetic programming. In Proceedings of the Genetic and Evolutionary Computation Conference (GECCO), pages 365--372. ACM, 2016.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Yi Mei,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Su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Nguyen, Bing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Xue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and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Mengjie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Zhang (2017). An efficient feature selection algorithm for evolving job shop scheduling rules with genetic programming. IEEE Transactions on Emerging Topics in Computational Intelligence, 1(5), 339-353.</a:t>
            </a:r>
          </a:p>
        </p:txBody>
      </p:sp>
    </p:spTree>
    <p:extLst>
      <p:ext uri="{BB962C8B-B14F-4D97-AF65-F5344CB8AC3E}">
        <p14:creationId xmlns:p14="http://schemas.microsoft.com/office/powerpoint/2010/main" val="413093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E6280-F7D6-327E-E693-70CF5054D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Definition: Model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2C243-7C33-C85F-E52B-49F9990B8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30931"/>
            <a:ext cx="4701627" cy="474603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F4EFF"/>
                </a:solidFill>
              </a:rPr>
              <a:t>Tree-based</a:t>
            </a:r>
            <a:r>
              <a:rPr lang="en-US" sz="2000" dirty="0"/>
              <a:t> structure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Abstract syntax tree of program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F4EFF"/>
                </a:solidFill>
              </a:rPr>
              <a:t>Linear-based</a:t>
            </a:r>
            <a:r>
              <a:rPr lang="en-US" sz="2000" dirty="0"/>
              <a:t> structure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A </a:t>
            </a:r>
            <a:r>
              <a:rPr lang="en-US" sz="1800" dirty="0">
                <a:solidFill>
                  <a:srgbClr val="1B2CDA"/>
                </a:solidFill>
              </a:rPr>
              <a:t>sequence</a:t>
            </a:r>
            <a:r>
              <a:rPr lang="en-US" sz="1800" dirty="0"/>
              <a:t> of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register</a:t>
            </a:r>
            <a:r>
              <a:rPr lang="en-US" sz="1800" dirty="0"/>
              <a:t>-based instructions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Can represent a </a:t>
            </a:r>
            <a:r>
              <a:rPr lang="en-US" sz="1800" dirty="0">
                <a:solidFill>
                  <a:srgbClr val="1B2CDA"/>
                </a:solidFill>
              </a:rPr>
              <a:t>Directed Acyclic Graph (DAG)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Easy </a:t>
            </a:r>
            <a:r>
              <a:rPr lang="en-US" sz="1800" b="1" dirty="0">
                <a:solidFill>
                  <a:srgbClr val="1B2CDA"/>
                </a:solidFill>
              </a:rPr>
              <a:t>reuse of building blocks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16C44-298E-65F1-439F-934C3F376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37</a:t>
            </a:fld>
            <a:endParaRPr lang="en-PT"/>
          </a:p>
        </p:txBody>
      </p:sp>
      <p:pic>
        <p:nvPicPr>
          <p:cNvPr id="5" name="Picture 4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2D5180C-15CC-16CF-77CE-440475AE0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725" y="1147071"/>
            <a:ext cx="2949523" cy="3327431"/>
          </a:xfrm>
          <a:prstGeom prst="rect">
            <a:avLst/>
          </a:prstGeom>
        </p:spPr>
      </p:pic>
      <p:pic>
        <p:nvPicPr>
          <p:cNvPr id="6" name="图片 10">
            <a:extLst>
              <a:ext uri="{FF2B5EF4-FFF2-40B4-BE49-F238E27FC236}">
                <a16:creationId xmlns:a16="http://schemas.microsoft.com/office/drawing/2014/main" id="{597DBDF4-8455-1AA0-AB7B-88D67F30E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700" y="4354705"/>
            <a:ext cx="4766128" cy="194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956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68108-D0DC-5478-AE14-AAEA81C0F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36420-FEE8-E88E-2494-C6BBB6FBE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Definition: Model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EB468-55A5-701B-4FD7-2D432E5E2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Using tree-based and linear-based representation </a:t>
            </a:r>
            <a:r>
              <a:rPr lang="en-US" sz="2000" b="1" dirty="0">
                <a:solidFill>
                  <a:srgbClr val="1B2CDA"/>
                </a:solidFill>
              </a:rPr>
              <a:t>simultaneously</a:t>
            </a:r>
          </a:p>
          <a:p>
            <a:pPr lvl="1"/>
            <a:r>
              <a:rPr lang="en-US" sz="1800" dirty="0"/>
              <a:t>Multiple sub-populations, each with a different representations</a:t>
            </a:r>
          </a:p>
          <a:p>
            <a:pPr lvl="1"/>
            <a:r>
              <a:rPr lang="en-US" sz="1800" dirty="0"/>
              <a:t>Interact with crossover</a:t>
            </a:r>
          </a:p>
          <a:p>
            <a:pPr lvl="1"/>
            <a:r>
              <a:rPr lang="en-US" sz="1800" dirty="0"/>
              <a:t>Adjacency list as intermediate</a:t>
            </a:r>
          </a:p>
          <a:p>
            <a:endParaRPr lang="en-US" sz="2200" dirty="0"/>
          </a:p>
          <a:p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Multi-tree / Ensemble representation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Each tree stands for a different heuristic (e.g., routing and sequencing rules)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Trees collaborate to make decision (e.g., voting)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4F77F-6139-516B-AFA3-63E20B3BC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38</a:t>
            </a:fld>
            <a:endParaRPr lang="en-PT"/>
          </a:p>
        </p:txBody>
      </p:sp>
      <p:pic>
        <p:nvPicPr>
          <p:cNvPr id="5" name="内容占位符 9">
            <a:extLst>
              <a:ext uri="{FF2B5EF4-FFF2-40B4-BE49-F238E27FC236}">
                <a16:creationId xmlns:a16="http://schemas.microsoft.com/office/drawing/2014/main" id="{53960FED-D0D4-8A81-B493-37742CC31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175826"/>
            <a:ext cx="4114766" cy="1362853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9ADEE7E-74F9-030E-5176-9C311E6B0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157" y="5237202"/>
            <a:ext cx="773380" cy="850718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489BBE6-C0CE-0B0D-71A3-3C4E1BC18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170" y="5311468"/>
            <a:ext cx="621101" cy="535759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79371764-0BDE-77CA-E030-F956E1221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9435" y="5311468"/>
            <a:ext cx="625842" cy="5357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5B7451-BB47-C692-5F82-3C0CF2E8AD16}"/>
              </a:ext>
            </a:extLst>
          </p:cNvPr>
          <p:cNvSpPr txBox="1"/>
          <p:nvPr/>
        </p:nvSpPr>
        <p:spPr>
          <a:xfrm>
            <a:off x="6100627" y="3422041"/>
            <a:ext cx="71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A35791-28D0-DCF5-9B36-C2001ECDA808}"/>
              </a:ext>
            </a:extLst>
          </p:cNvPr>
          <p:cNvSpPr txBox="1"/>
          <p:nvPr/>
        </p:nvSpPr>
        <p:spPr>
          <a:xfrm>
            <a:off x="3232113" y="5477895"/>
            <a:ext cx="278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2CA43A-5F15-7EFC-0F53-DC28E571635E}"/>
              </a:ext>
            </a:extLst>
          </p:cNvPr>
          <p:cNvSpPr txBox="1"/>
          <p:nvPr/>
        </p:nvSpPr>
        <p:spPr>
          <a:xfrm>
            <a:off x="4390668" y="5477895"/>
            <a:ext cx="278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96F85A-2D37-AAF0-4CB9-E60BE380E4AA}"/>
              </a:ext>
            </a:extLst>
          </p:cNvPr>
          <p:cNvSpPr txBox="1"/>
          <p:nvPr/>
        </p:nvSpPr>
        <p:spPr>
          <a:xfrm>
            <a:off x="5449277" y="5477895"/>
            <a:ext cx="7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 …</a:t>
            </a: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B89B28AC-72BE-19C7-DB0D-BC14A6BEAF04}"/>
              </a:ext>
            </a:extLst>
          </p:cNvPr>
          <p:cNvSpPr/>
          <p:nvPr/>
        </p:nvSpPr>
        <p:spPr>
          <a:xfrm>
            <a:off x="1775013" y="4984525"/>
            <a:ext cx="4511522" cy="1508349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227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2885-8684-AF8B-6A4A-300FBAADB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Definition: Grammar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EB162-FB03-3E70-838E-1C453E02C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Restrict how features/terminals can be combined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F4EFF"/>
                </a:solidFill>
              </a:rPr>
              <a:t>Smaller search space, better interpretability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C00000"/>
                </a:solidFill>
              </a:rPr>
              <a:t>Disconnected space, may lose effectiveness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Example</a:t>
            </a:r>
            <a:r>
              <a:rPr lang="en-US" sz="2000" dirty="0"/>
              <a:t>: grammar for meaningful dispatching rules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Recursive depth-first sampling, generate a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7A60-36D3-B632-C19F-E5759A62E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39</a:t>
            </a:fld>
            <a:endParaRPr lang="en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152698-314C-F043-24A9-95A7A9FD6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69" y="3232116"/>
            <a:ext cx="4252609" cy="2577339"/>
          </a:xfrm>
          <a:prstGeom prst="rect">
            <a:avLst/>
          </a:prstGeom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A7E811C-059D-B31C-6537-2DCE2E62D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243" y="3232117"/>
            <a:ext cx="4438291" cy="2577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2EBABB-A765-4C8F-3A4D-F48B0D89C140}"/>
              </a:ext>
            </a:extLst>
          </p:cNvPr>
          <p:cNvSpPr txBox="1"/>
          <p:nvPr/>
        </p:nvSpPr>
        <p:spPr>
          <a:xfrm>
            <a:off x="198252" y="6152908"/>
            <a:ext cx="87474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a typeface="Arial" charset="0"/>
                <a:cs typeface="Arial" charset="0"/>
              </a:rPr>
              <a:t>Nguyen, S., Zhang, M., Johnston, M. and Tan, K.C., 2013. A computational study of representations in genetic programming to evolve dispatching rules for the job shop scheduling problem. </a:t>
            </a:r>
            <a:r>
              <a:rPr lang="en-US" sz="1200" i="1" dirty="0">
                <a:ea typeface="Arial" charset="0"/>
                <a:cs typeface="Arial" charset="0"/>
              </a:rPr>
              <a:t>IEEE Transactions on Evolutionary Computation</a:t>
            </a:r>
            <a:r>
              <a:rPr lang="en-US" sz="1200" dirty="0">
                <a:ea typeface="Arial" charset="0"/>
                <a:cs typeface="Arial" charset="0"/>
              </a:rPr>
              <a:t>, </a:t>
            </a:r>
            <a:r>
              <a:rPr lang="en-US" sz="1200" i="1" dirty="0">
                <a:ea typeface="Arial" charset="0"/>
                <a:cs typeface="Arial" charset="0"/>
              </a:rPr>
              <a:t>17</a:t>
            </a:r>
            <a:r>
              <a:rPr lang="en-US" sz="1200" dirty="0">
                <a:ea typeface="Arial" charset="0"/>
                <a:cs typeface="Arial" charset="0"/>
              </a:rPr>
              <a:t>(5), pp.621-639.</a:t>
            </a:r>
          </a:p>
        </p:txBody>
      </p:sp>
    </p:spTree>
    <p:extLst>
      <p:ext uri="{BB962C8B-B14F-4D97-AF65-F5344CB8AC3E}">
        <p14:creationId xmlns:p14="http://schemas.microsoft.com/office/powerpoint/2010/main" val="3025942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E90D3-0F60-D0CB-32E8-2F12D2316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Combinatorial </a:t>
            </a:r>
            <a:r>
              <a:rPr lang="en-US" dirty="0" err="1"/>
              <a:t>Optimisation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74024-8CD8-E845-E49E-36FCED549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Many </a:t>
            </a:r>
            <a:r>
              <a:rPr lang="en-US" b="1" dirty="0">
                <a:solidFill>
                  <a:srgbClr val="3F4EFF"/>
                </a:solidFill>
              </a:rPr>
              <a:t>real-world applications</a:t>
            </a:r>
          </a:p>
          <a:p>
            <a:pPr lvl="1"/>
            <a:r>
              <a:rPr lang="en-US" dirty="0"/>
              <a:t>Supply chain/logistics</a:t>
            </a:r>
          </a:p>
          <a:p>
            <a:pPr lvl="1"/>
            <a:r>
              <a:rPr lang="en-US" dirty="0"/>
              <a:t>Cloud computing</a:t>
            </a:r>
          </a:p>
          <a:p>
            <a:pPr lvl="1"/>
            <a:r>
              <a:rPr lang="en-US" dirty="0"/>
              <a:t>Manufacturing, scheduling</a:t>
            </a:r>
          </a:p>
          <a:p>
            <a:pPr lvl="1"/>
            <a:r>
              <a:rPr lang="en-US" dirty="0"/>
              <a:t>Cutting and packing</a:t>
            </a:r>
          </a:p>
          <a:p>
            <a:pPr lvl="1"/>
            <a:r>
              <a:rPr lang="en-US" dirty="0"/>
              <a:t>Bioinformatics</a:t>
            </a:r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i="1" dirty="0">
                <a:solidFill>
                  <a:srgbClr val="C00000"/>
                </a:solidFill>
              </a:rPr>
              <a:t>NP-hard</a:t>
            </a:r>
            <a:r>
              <a:rPr lang="en-US" altLang="zh-CN" i="1" dirty="0">
                <a:solidFill>
                  <a:srgbClr val="C00000"/>
                </a:solidFill>
              </a:rPr>
              <a:t>, many local optima…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CF67E-DD93-59EE-D4FA-FC0EBEB0D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4</a:t>
            </a:fld>
            <a:endParaRPr lang="en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E7F9D7-D8E8-6043-F1D6-2784D3D7E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313" y="1512912"/>
            <a:ext cx="3553804" cy="25293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06647F-ADF7-6280-84E0-FE923C384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46" y="4464794"/>
            <a:ext cx="2292556" cy="211204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298C34A-8B09-09E8-B2C5-1E31F3CE4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204353" y="3923740"/>
            <a:ext cx="1748263" cy="293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726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DB8CB-1C44-048D-3039-22ABF44F2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Definition: Grammar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8E9CC-6F85-02B3-7FA0-25C37256F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F4EFF"/>
                </a:solidFill>
              </a:rPr>
              <a:t>Linear GP </a:t>
            </a:r>
            <a:r>
              <a:rPr lang="en-US" sz="2000" dirty="0"/>
              <a:t>can also have grammar!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3F4EFF"/>
                </a:solidFill>
              </a:rPr>
              <a:t>Module</a:t>
            </a:r>
            <a:r>
              <a:rPr lang="en-US" sz="1800" dirty="0"/>
              <a:t> Context-Free Grammar for sequence of instructions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7B7755-6EC9-C280-780E-8EC2A5037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40</a:t>
            </a:fld>
            <a:endParaRPr lang="en-PT"/>
          </a:p>
        </p:txBody>
      </p:sp>
      <p:pic>
        <p:nvPicPr>
          <p:cNvPr id="6" name="图片 11">
            <a:extLst>
              <a:ext uri="{FF2B5EF4-FFF2-40B4-BE49-F238E27FC236}">
                <a16:creationId xmlns:a16="http://schemas.microsoft.com/office/drawing/2014/main" id="{E6AA8E09-A117-6260-8056-11EF7AD69B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890"/>
          <a:stretch/>
        </p:blipFill>
        <p:spPr>
          <a:xfrm>
            <a:off x="874906" y="4774595"/>
            <a:ext cx="3041219" cy="1402368"/>
          </a:xfrm>
          <a:prstGeom prst="rect">
            <a:avLst/>
          </a:prstGeom>
        </p:spPr>
      </p:pic>
      <p:sp>
        <p:nvSpPr>
          <p:cNvPr id="7" name="文本框 12">
            <a:extLst>
              <a:ext uri="{FF2B5EF4-FFF2-40B4-BE49-F238E27FC236}">
                <a16:creationId xmlns:a16="http://schemas.microsoft.com/office/drawing/2014/main" id="{AFF48CEE-8804-9731-8DB4-8F4E868D715B}"/>
              </a:ext>
            </a:extLst>
          </p:cNvPr>
          <p:cNvSpPr txBox="1"/>
          <p:nvPr/>
        </p:nvSpPr>
        <p:spPr>
          <a:xfrm>
            <a:off x="759609" y="4276198"/>
            <a:ext cx="1601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Derivation tree based on grammar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13">
            <a:extLst>
              <a:ext uri="{FF2B5EF4-FFF2-40B4-BE49-F238E27FC236}">
                <a16:creationId xmlns:a16="http://schemas.microsoft.com/office/drawing/2014/main" id="{ECEF2A0A-C365-B0A5-EB3A-9B31F045DB1B}"/>
              </a:ext>
            </a:extLst>
          </p:cNvPr>
          <p:cNvSpPr txBox="1"/>
          <p:nvPr/>
        </p:nvSpPr>
        <p:spPr>
          <a:xfrm>
            <a:off x="2683485" y="4291765"/>
            <a:ext cx="1709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LGP program based on derivation tree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16">
            <a:extLst>
              <a:ext uri="{FF2B5EF4-FFF2-40B4-BE49-F238E27FC236}">
                <a16:creationId xmlns:a16="http://schemas.microsoft.com/office/drawing/2014/main" id="{0C4403B0-87C4-CBA2-E821-AA93A254FFC7}"/>
              </a:ext>
            </a:extLst>
          </p:cNvPr>
          <p:cNvSpPr txBox="1"/>
          <p:nvPr/>
        </p:nvSpPr>
        <p:spPr>
          <a:xfrm>
            <a:off x="1170994" y="2185042"/>
            <a:ext cx="244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Grammar rules based on domain knowledge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箭头: 右 17">
            <a:extLst>
              <a:ext uri="{FF2B5EF4-FFF2-40B4-BE49-F238E27FC236}">
                <a16:creationId xmlns:a16="http://schemas.microsoft.com/office/drawing/2014/main" id="{F22891AF-2762-DFF8-BFB6-AA615D40CFDA}"/>
              </a:ext>
            </a:extLst>
          </p:cNvPr>
          <p:cNvSpPr/>
          <p:nvPr/>
        </p:nvSpPr>
        <p:spPr>
          <a:xfrm rot="5400000">
            <a:off x="2250368" y="3982058"/>
            <a:ext cx="290291" cy="261257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8">
            <a:extLst>
              <a:ext uri="{FF2B5EF4-FFF2-40B4-BE49-F238E27FC236}">
                <a16:creationId xmlns:a16="http://schemas.microsoft.com/office/drawing/2014/main" id="{C9AC19E0-EA3A-3FDD-B40E-D4BA97AE2A1E}"/>
              </a:ext>
            </a:extLst>
          </p:cNvPr>
          <p:cNvSpPr/>
          <p:nvPr/>
        </p:nvSpPr>
        <p:spPr>
          <a:xfrm>
            <a:off x="2395516" y="4388007"/>
            <a:ext cx="287969" cy="269183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24">
            <a:extLst>
              <a:ext uri="{FF2B5EF4-FFF2-40B4-BE49-F238E27FC236}">
                <a16:creationId xmlns:a16="http://schemas.microsoft.com/office/drawing/2014/main" id="{3EDACDC0-73D4-2238-8D10-AF750C539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883" y="2238819"/>
            <a:ext cx="4157697" cy="2143716"/>
          </a:xfrm>
          <a:prstGeom prst="rect">
            <a:avLst/>
          </a:prstGeom>
        </p:spPr>
      </p:pic>
      <p:pic>
        <p:nvPicPr>
          <p:cNvPr id="18" name="Picture 1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E75EDA1-5DD9-7691-8A74-EE29758AE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30" y="2656126"/>
            <a:ext cx="3417566" cy="1264943"/>
          </a:xfrm>
          <a:prstGeom prst="rect">
            <a:avLst/>
          </a:prstGeom>
        </p:spPr>
      </p:pic>
      <p:sp>
        <p:nvSpPr>
          <p:cNvPr id="19" name="文本框 10">
            <a:extLst>
              <a:ext uri="{FF2B5EF4-FFF2-40B4-BE49-F238E27FC236}">
                <a16:creationId xmlns:a16="http://schemas.microsoft.com/office/drawing/2014/main" id="{8A092028-2A14-F9D3-08C6-AECE9F85CDBC}"/>
              </a:ext>
            </a:extLst>
          </p:cNvPr>
          <p:cNvSpPr txBox="1"/>
          <p:nvPr/>
        </p:nvSpPr>
        <p:spPr>
          <a:xfrm>
            <a:off x="401570" y="6283043"/>
            <a:ext cx="7613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effectLst/>
              </a:rPr>
              <a:t>Z. Huang, Y. Mei, F. Zhang, and M. Zhang, “Grammar-guided Linear Genetic Programming for Dynamic Job Shop Scheduling,” in </a:t>
            </a:r>
            <a:r>
              <a:rPr lang="en-US" altLang="zh-CN" sz="1000" i="1" dirty="0">
                <a:effectLst/>
              </a:rPr>
              <a:t>Proceedings of the Genetic and Evolutionary Computation Conference (GECCO)</a:t>
            </a:r>
            <a:r>
              <a:rPr lang="en-US" altLang="zh-CN" sz="1000" dirty="0">
                <a:effectLst/>
              </a:rPr>
              <a:t>, Jul. 2023, pp. 1137–1145. </a:t>
            </a:r>
            <a:r>
              <a:rPr lang="en-US" altLang="zh-CN" sz="1000" b="1" dirty="0">
                <a:solidFill>
                  <a:schemeClr val="accent2">
                    <a:lumMod val="75000"/>
                  </a:schemeClr>
                </a:solidFill>
              </a:rPr>
              <a:t>[</a:t>
            </a:r>
            <a:r>
              <a:rPr lang="en-US" altLang="zh-CN" sz="1000" b="1" dirty="0">
                <a:solidFill>
                  <a:schemeClr val="accent2">
                    <a:lumMod val="75000"/>
                  </a:schemeClr>
                </a:solidFill>
                <a:effectLst/>
              </a:rPr>
              <a:t>GP Track Best Paper Award]</a:t>
            </a:r>
            <a:endParaRPr lang="zh-CN" altLang="en-US" sz="1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1633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A9524-9791-7A27-9601-9739AFB70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305E1-7909-2375-9AA7-D7DAABB8A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F4EFF"/>
                </a:solidFill>
              </a:rPr>
              <a:t>Training instances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A wide range of training instances is needed for generalization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However, too many training instances will slow down the evaluation and waste resources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Generalisation</a:t>
            </a:r>
            <a:r>
              <a:rPr lang="en-US" dirty="0"/>
              <a:t> vs Efficiency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F4EFF"/>
                </a:solidFill>
              </a:rPr>
              <a:t>Performance metrics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Effectiveness (e.g., quality of obtained solutions)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Efficiency (computational complexity)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Interpretability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F4EFF"/>
                </a:solidFill>
              </a:rPr>
              <a:t>Surrogate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25B29-424D-CE1E-A29E-A44D00D3D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41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5038498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EE9F7-9C64-63DD-CE9E-D0053DC23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Instances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3F697-AAC1-BD12-5C47-9262709B5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wide range of training instances + </a:t>
            </a:r>
            <a:r>
              <a:rPr lang="en-US" dirty="0">
                <a:solidFill>
                  <a:srgbClr val="3F4EFF"/>
                </a:solidFill>
              </a:rPr>
              <a:t>instance rotation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Similar to </a:t>
            </a:r>
            <a:r>
              <a:rPr lang="en-US" dirty="0">
                <a:solidFill>
                  <a:srgbClr val="3F4EFF"/>
                </a:solidFill>
              </a:rPr>
              <a:t>batch learning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4EFF"/>
                </a:solidFill>
              </a:rPr>
              <a:t>Split</a:t>
            </a:r>
            <a:r>
              <a:rPr lang="en-US" dirty="0"/>
              <a:t> the training instances into small subsets (batches)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At each generation, use a </a:t>
            </a:r>
            <a:r>
              <a:rPr lang="en-US" dirty="0">
                <a:solidFill>
                  <a:srgbClr val="3F4EFF"/>
                </a:solidFill>
              </a:rPr>
              <a:t>different subset </a:t>
            </a:r>
            <a:r>
              <a:rPr lang="en-US" dirty="0"/>
              <a:t>(same for all individuals in the population)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0D234-B0B3-EC93-4F5F-47633FD68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42</a:t>
            </a:fld>
            <a:endParaRPr lang="en-P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FB29EF-AE0C-0224-EA42-CE890E0C3154}"/>
              </a:ext>
            </a:extLst>
          </p:cNvPr>
          <p:cNvSpPr/>
          <p:nvPr/>
        </p:nvSpPr>
        <p:spPr>
          <a:xfrm>
            <a:off x="1957414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F06F96-3AFF-A97B-7ADA-CA29A16F08D9}"/>
              </a:ext>
            </a:extLst>
          </p:cNvPr>
          <p:cNvSpPr/>
          <p:nvPr/>
        </p:nvSpPr>
        <p:spPr>
          <a:xfrm>
            <a:off x="2301798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D4B2EF-3588-09BA-BC33-AE395974805A}"/>
              </a:ext>
            </a:extLst>
          </p:cNvPr>
          <p:cNvSpPr/>
          <p:nvPr/>
        </p:nvSpPr>
        <p:spPr>
          <a:xfrm>
            <a:off x="2646182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88BCF9-8EBF-491A-7CAA-C8F4F1800158}"/>
              </a:ext>
            </a:extLst>
          </p:cNvPr>
          <p:cNvSpPr/>
          <p:nvPr/>
        </p:nvSpPr>
        <p:spPr>
          <a:xfrm>
            <a:off x="2990566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54C558-2052-51EF-BAE3-9B0A0F676DD1}"/>
              </a:ext>
            </a:extLst>
          </p:cNvPr>
          <p:cNvSpPr/>
          <p:nvPr/>
        </p:nvSpPr>
        <p:spPr>
          <a:xfrm>
            <a:off x="3334950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CDC4A8-9456-EF64-C5FC-4BCEADE06CC3}"/>
              </a:ext>
            </a:extLst>
          </p:cNvPr>
          <p:cNvSpPr/>
          <p:nvPr/>
        </p:nvSpPr>
        <p:spPr>
          <a:xfrm>
            <a:off x="3679334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341EBD-772B-4AF2-D7A6-7661D2117787}"/>
              </a:ext>
            </a:extLst>
          </p:cNvPr>
          <p:cNvSpPr/>
          <p:nvPr/>
        </p:nvSpPr>
        <p:spPr>
          <a:xfrm>
            <a:off x="4011846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16B020-2E2E-B493-15FD-CEC649422A27}"/>
              </a:ext>
            </a:extLst>
          </p:cNvPr>
          <p:cNvSpPr/>
          <p:nvPr/>
        </p:nvSpPr>
        <p:spPr>
          <a:xfrm>
            <a:off x="4356230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1C97B4-2B8C-2510-0586-35C962498A86}"/>
              </a:ext>
            </a:extLst>
          </p:cNvPr>
          <p:cNvSpPr/>
          <p:nvPr/>
        </p:nvSpPr>
        <p:spPr>
          <a:xfrm>
            <a:off x="4700614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00A35B-AD6B-DB80-C412-AB118FFF6D24}"/>
              </a:ext>
            </a:extLst>
          </p:cNvPr>
          <p:cNvSpPr/>
          <p:nvPr/>
        </p:nvSpPr>
        <p:spPr>
          <a:xfrm>
            <a:off x="5044998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52B5D4-1148-B998-C8B9-DB885223B017}"/>
              </a:ext>
            </a:extLst>
          </p:cNvPr>
          <p:cNvSpPr/>
          <p:nvPr/>
        </p:nvSpPr>
        <p:spPr>
          <a:xfrm>
            <a:off x="5389382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740C2E-9E9C-65F2-C5AA-118FEF657703}"/>
              </a:ext>
            </a:extLst>
          </p:cNvPr>
          <p:cNvSpPr/>
          <p:nvPr/>
        </p:nvSpPr>
        <p:spPr>
          <a:xfrm>
            <a:off x="5733766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366A26-D3DA-F2D2-D6C5-D600BAB6EED4}"/>
              </a:ext>
            </a:extLst>
          </p:cNvPr>
          <p:cNvSpPr/>
          <p:nvPr/>
        </p:nvSpPr>
        <p:spPr>
          <a:xfrm>
            <a:off x="6078147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5F20ED-3A54-0A86-4EDF-C4C19AF5E613}"/>
              </a:ext>
            </a:extLst>
          </p:cNvPr>
          <p:cNvSpPr/>
          <p:nvPr/>
        </p:nvSpPr>
        <p:spPr>
          <a:xfrm>
            <a:off x="6422531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3663AC0-8539-15E2-DE7C-607CC911BCD2}"/>
              </a:ext>
            </a:extLst>
          </p:cNvPr>
          <p:cNvSpPr/>
          <p:nvPr/>
        </p:nvSpPr>
        <p:spPr>
          <a:xfrm>
            <a:off x="6766915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47FE55-52D5-5038-E70E-B50F2E24941B}"/>
              </a:ext>
            </a:extLst>
          </p:cNvPr>
          <p:cNvSpPr/>
          <p:nvPr/>
        </p:nvSpPr>
        <p:spPr>
          <a:xfrm>
            <a:off x="7111299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555D39-16C3-7F5A-0C09-E5D1C1D6AAC3}"/>
              </a:ext>
            </a:extLst>
          </p:cNvPr>
          <p:cNvSpPr/>
          <p:nvPr/>
        </p:nvSpPr>
        <p:spPr>
          <a:xfrm>
            <a:off x="7455683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688CB2-03BB-3C86-009B-BCEC129F1C7F}"/>
              </a:ext>
            </a:extLst>
          </p:cNvPr>
          <p:cNvSpPr/>
          <p:nvPr/>
        </p:nvSpPr>
        <p:spPr>
          <a:xfrm>
            <a:off x="7800067" y="3453948"/>
            <a:ext cx="344384" cy="344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716AE9-0B8B-8CF9-AE1E-7EBD4BF3C26E}"/>
              </a:ext>
            </a:extLst>
          </p:cNvPr>
          <p:cNvSpPr txBox="1"/>
          <p:nvPr/>
        </p:nvSpPr>
        <p:spPr>
          <a:xfrm>
            <a:off x="628650" y="3429000"/>
            <a:ext cx="126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set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5432756-DDF9-C8AE-3137-6B77E81DC42A}"/>
              </a:ext>
            </a:extLst>
          </p:cNvPr>
          <p:cNvSpPr/>
          <p:nvPr/>
        </p:nvSpPr>
        <p:spPr>
          <a:xfrm>
            <a:off x="1957414" y="4054421"/>
            <a:ext cx="344384" cy="3443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E36F535-1949-DA47-7E85-8A6ED121FD6F}"/>
              </a:ext>
            </a:extLst>
          </p:cNvPr>
          <p:cNvSpPr/>
          <p:nvPr/>
        </p:nvSpPr>
        <p:spPr>
          <a:xfrm>
            <a:off x="2301798" y="4054421"/>
            <a:ext cx="344384" cy="3443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1882C63-357D-DDF1-3BA9-10876C14CA9D}"/>
              </a:ext>
            </a:extLst>
          </p:cNvPr>
          <p:cNvSpPr/>
          <p:nvPr/>
        </p:nvSpPr>
        <p:spPr>
          <a:xfrm>
            <a:off x="2646182" y="4054421"/>
            <a:ext cx="344384" cy="3443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7688493-54EE-D8BF-2774-494319BE0C2C}"/>
              </a:ext>
            </a:extLst>
          </p:cNvPr>
          <p:cNvSpPr/>
          <p:nvPr/>
        </p:nvSpPr>
        <p:spPr>
          <a:xfrm>
            <a:off x="2990566" y="4054421"/>
            <a:ext cx="344384" cy="344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FBF2985-E633-51CA-C942-753F974CE59A}"/>
              </a:ext>
            </a:extLst>
          </p:cNvPr>
          <p:cNvSpPr/>
          <p:nvPr/>
        </p:nvSpPr>
        <p:spPr>
          <a:xfrm>
            <a:off x="3334950" y="4054421"/>
            <a:ext cx="344384" cy="3443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5324E0A-AC2C-8364-D855-CBF8E0A8ADB2}"/>
              </a:ext>
            </a:extLst>
          </p:cNvPr>
          <p:cNvSpPr/>
          <p:nvPr/>
        </p:nvSpPr>
        <p:spPr>
          <a:xfrm>
            <a:off x="3679334" y="4054421"/>
            <a:ext cx="344384" cy="34438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A899F34-E793-ACE3-294D-53DAC51AD89A}"/>
              </a:ext>
            </a:extLst>
          </p:cNvPr>
          <p:cNvSpPr/>
          <p:nvPr/>
        </p:nvSpPr>
        <p:spPr>
          <a:xfrm>
            <a:off x="4011846" y="4054421"/>
            <a:ext cx="344384" cy="3443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FCA4C5-33F2-A664-496F-7137E25F9995}"/>
              </a:ext>
            </a:extLst>
          </p:cNvPr>
          <p:cNvSpPr/>
          <p:nvPr/>
        </p:nvSpPr>
        <p:spPr>
          <a:xfrm>
            <a:off x="4356230" y="4054421"/>
            <a:ext cx="344384" cy="34438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436A859-BC25-E6F0-5CF1-6DCDC6225300}"/>
              </a:ext>
            </a:extLst>
          </p:cNvPr>
          <p:cNvSpPr/>
          <p:nvPr/>
        </p:nvSpPr>
        <p:spPr>
          <a:xfrm>
            <a:off x="4700614" y="4054421"/>
            <a:ext cx="344384" cy="3443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AFBCE05-BCC3-9D8C-96D3-7D4FDAF44549}"/>
              </a:ext>
            </a:extLst>
          </p:cNvPr>
          <p:cNvSpPr/>
          <p:nvPr/>
        </p:nvSpPr>
        <p:spPr>
          <a:xfrm>
            <a:off x="5044998" y="4054421"/>
            <a:ext cx="344384" cy="34438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B1A82E0-89B7-FC1C-5FB8-7A4FFAE87077}"/>
              </a:ext>
            </a:extLst>
          </p:cNvPr>
          <p:cNvSpPr/>
          <p:nvPr/>
        </p:nvSpPr>
        <p:spPr>
          <a:xfrm>
            <a:off x="5389382" y="4054421"/>
            <a:ext cx="344384" cy="344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BB966D7-335A-6395-B8AF-7F692C4F2E13}"/>
              </a:ext>
            </a:extLst>
          </p:cNvPr>
          <p:cNvSpPr/>
          <p:nvPr/>
        </p:nvSpPr>
        <p:spPr>
          <a:xfrm>
            <a:off x="5733766" y="4054421"/>
            <a:ext cx="344384" cy="34438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7640B4A-31BE-FCB1-C871-5953378436B0}"/>
              </a:ext>
            </a:extLst>
          </p:cNvPr>
          <p:cNvSpPr/>
          <p:nvPr/>
        </p:nvSpPr>
        <p:spPr>
          <a:xfrm>
            <a:off x="6078147" y="4054421"/>
            <a:ext cx="344384" cy="3443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1048E61-26F4-F08E-AC2B-D037A32192A3}"/>
              </a:ext>
            </a:extLst>
          </p:cNvPr>
          <p:cNvSpPr/>
          <p:nvPr/>
        </p:nvSpPr>
        <p:spPr>
          <a:xfrm>
            <a:off x="6422531" y="4054421"/>
            <a:ext cx="344384" cy="3443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4060D61-FF2A-C9B8-9846-38CC5F8C5256}"/>
              </a:ext>
            </a:extLst>
          </p:cNvPr>
          <p:cNvSpPr/>
          <p:nvPr/>
        </p:nvSpPr>
        <p:spPr>
          <a:xfrm>
            <a:off x="6766915" y="4054421"/>
            <a:ext cx="344384" cy="3443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165FB13-26B0-1C43-300F-385A6DA7ABDA}"/>
              </a:ext>
            </a:extLst>
          </p:cNvPr>
          <p:cNvSpPr/>
          <p:nvPr/>
        </p:nvSpPr>
        <p:spPr>
          <a:xfrm>
            <a:off x="7111299" y="4054421"/>
            <a:ext cx="344384" cy="34438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743B29B-187D-C862-C37F-EF52D86C0F13}"/>
              </a:ext>
            </a:extLst>
          </p:cNvPr>
          <p:cNvSpPr/>
          <p:nvPr/>
        </p:nvSpPr>
        <p:spPr>
          <a:xfrm>
            <a:off x="7455683" y="4054421"/>
            <a:ext cx="344384" cy="3443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4613F05-BCAC-BFF3-9D58-AA9A2BC777C5}"/>
              </a:ext>
            </a:extLst>
          </p:cNvPr>
          <p:cNvSpPr/>
          <p:nvPr/>
        </p:nvSpPr>
        <p:spPr>
          <a:xfrm>
            <a:off x="7800067" y="4054421"/>
            <a:ext cx="344384" cy="34438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B7D2F3-BA71-0522-939A-AC5A88A95A58}"/>
              </a:ext>
            </a:extLst>
          </p:cNvPr>
          <p:cNvSpPr txBox="1"/>
          <p:nvPr/>
        </p:nvSpPr>
        <p:spPr>
          <a:xfrm>
            <a:off x="190850" y="4029473"/>
            <a:ext cx="1778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Instance rotation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ECF537-C869-04C6-9411-F56CAE83EEF8}"/>
              </a:ext>
            </a:extLst>
          </p:cNvPr>
          <p:cNvSpPr txBox="1"/>
          <p:nvPr/>
        </p:nvSpPr>
        <p:spPr>
          <a:xfrm>
            <a:off x="628650" y="4918552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4CCF478-B2BA-CF51-4496-0F0FE05E01FF}"/>
              </a:ext>
            </a:extLst>
          </p:cNvPr>
          <p:cNvSpPr txBox="1"/>
          <p:nvPr/>
        </p:nvSpPr>
        <p:spPr>
          <a:xfrm>
            <a:off x="1804152" y="4918552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 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E64023B-D51F-AED8-7311-5FE08DD4A21F}"/>
              </a:ext>
            </a:extLst>
          </p:cNvPr>
          <p:cNvSpPr txBox="1"/>
          <p:nvPr/>
        </p:nvSpPr>
        <p:spPr>
          <a:xfrm>
            <a:off x="2979654" y="4918552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 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5605064-5120-0CBD-C5FB-5CA05ED6800A}"/>
              </a:ext>
            </a:extLst>
          </p:cNvPr>
          <p:cNvSpPr txBox="1"/>
          <p:nvPr/>
        </p:nvSpPr>
        <p:spPr>
          <a:xfrm>
            <a:off x="4313756" y="4918552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3B7CCCA-B375-9C44-E076-EC0B6F5F823A}"/>
              </a:ext>
            </a:extLst>
          </p:cNvPr>
          <p:cNvSpPr txBox="1"/>
          <p:nvPr/>
        </p:nvSpPr>
        <p:spPr>
          <a:xfrm>
            <a:off x="348311" y="6296600"/>
            <a:ext cx="76714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Hildebrandt, T.,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Heger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, J., &amp; Scholz-Reiter, B. (2010, July). Towards improved dispatching rules for complex shop floor scenarios: a genetic programming approach. In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Proceedings of the 12th annual conference on Genetic and evolutionary computation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 (pp. 257-264).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9334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-0.14687 0.20116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44" y="10046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7037E-6 L -0.2599 0.20116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03" y="10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3.7037E-6 L -0.35643 0.19792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30" y="9884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0.39409 0.19792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05" y="9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7037E-6 L -0.11164 0.19792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0" y="9884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7037E-6 L -0.3 0.19792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0" y="9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 animBg="1"/>
      <p:bldP spid="24" grpId="1" animBg="1"/>
      <p:bldP spid="25" grpId="0" animBg="1"/>
      <p:bldP spid="26" grpId="0" animBg="1"/>
      <p:bldP spid="27" grpId="0" animBg="1"/>
      <p:bldP spid="28" grpId="0" animBg="1"/>
      <p:bldP spid="28" grpId="1" animBg="1"/>
      <p:bldP spid="29" grpId="0" animBg="1"/>
      <p:bldP spid="30" grpId="0" animBg="1"/>
      <p:bldP spid="30" grpId="1" animBg="1"/>
      <p:bldP spid="31" grpId="0" animBg="1"/>
      <p:bldP spid="32" grpId="0" animBg="1"/>
      <p:bldP spid="33" grpId="0" animBg="1"/>
      <p:bldP spid="33" grpId="1" animBg="1"/>
      <p:bldP spid="34" grpId="0" animBg="1"/>
      <p:bldP spid="35" grpId="0" animBg="1"/>
      <p:bldP spid="35" grpId="1" animBg="1"/>
      <p:bldP spid="36" grpId="0" animBg="1"/>
      <p:bldP spid="36" grpId="1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/>
      <p:bldP spid="43" grpId="0"/>
      <p:bldP spid="44" grpId="0"/>
      <p:bldP spid="45" grpId="0"/>
      <p:bldP spid="4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A7504-FC7C-43C6-6E39-8E80903AF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Instances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A8F8A-8294-A686-3F55-AF49698B9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6591"/>
            <a:ext cx="7886700" cy="474603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F4EFF"/>
                </a:solidFill>
              </a:rPr>
              <a:t>Intelligently select/sample </a:t>
            </a:r>
            <a:r>
              <a:rPr lang="en-US" sz="2000" dirty="0"/>
              <a:t>the best training instances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Remove the instances that have been solved well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Add/Retain the instances that are not solved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Focus on the instances that best distinguish good/bad heuristics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7051F9-EF30-D001-964B-46F2F5429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43</a:t>
            </a:fld>
            <a:endParaRPr lang="en-PT"/>
          </a:p>
        </p:txBody>
      </p:sp>
      <p:pic>
        <p:nvPicPr>
          <p:cNvPr id="6" name="Picture 5" descr="A diagram of a training process&#10;&#10;Description automatically generated">
            <a:extLst>
              <a:ext uri="{FF2B5EF4-FFF2-40B4-BE49-F238E27FC236}">
                <a16:creationId xmlns:a16="http://schemas.microsoft.com/office/drawing/2014/main" id="{515C2E92-1F45-2F48-F0A3-EC470D2CE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006" y="2615288"/>
            <a:ext cx="2615823" cy="33061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5D074B-909D-115F-0B6B-EDB4E50803B1}"/>
              </a:ext>
            </a:extLst>
          </p:cNvPr>
          <p:cNvSpPr txBox="1"/>
          <p:nvPr/>
        </p:nvSpPr>
        <p:spPr>
          <a:xfrm>
            <a:off x="263075" y="6040411"/>
            <a:ext cx="80252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Tang, K., Liu, S., Yang, P., &amp; Yao, X. (2021). Few-shots parallel algorithm portfolio construction via co-evolution. IEEE Transactions on Evolutionary Computation, 25(3), 595-607.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Karunakaran, D., Mei, Y., Chen, G., &amp; Zhang, M. (2019, June). Active sampling for dynamic job shop scheduling using genetic programming. In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2019 IEEE Congress on Evolutionary Computation (CEC)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(pp. 434-441). IEEE.</a:t>
            </a:r>
            <a:endParaRPr lang="en-US" sz="1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3F0FFF-AC14-1C76-BEA5-2056D23DABAF}"/>
              </a:ext>
            </a:extLst>
          </p:cNvPr>
          <p:cNvSpPr/>
          <p:nvPr/>
        </p:nvSpPr>
        <p:spPr>
          <a:xfrm>
            <a:off x="720762" y="3428999"/>
            <a:ext cx="1301676" cy="6326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Evolve Solver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C8EEB2-7733-8815-240E-D03362926816}"/>
              </a:ext>
            </a:extLst>
          </p:cNvPr>
          <p:cNvSpPr/>
          <p:nvPr/>
        </p:nvSpPr>
        <p:spPr>
          <a:xfrm>
            <a:off x="720762" y="4573909"/>
            <a:ext cx="1301676" cy="63264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Mutate</a:t>
            </a:r>
            <a:r>
              <a:rPr lang="zh-CN" altLang="en-US" sz="1200" dirty="0"/>
              <a:t> </a:t>
            </a:r>
            <a:r>
              <a:rPr lang="en-US" altLang="zh-CN" sz="1200" dirty="0"/>
              <a:t>training</a:t>
            </a:r>
            <a:r>
              <a:rPr lang="en-US" sz="1200" dirty="0"/>
              <a:t> instances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C8A760-C70A-9D30-D50B-73DB855AFE0A}"/>
              </a:ext>
            </a:extLst>
          </p:cNvPr>
          <p:cNvSpPr/>
          <p:nvPr/>
        </p:nvSpPr>
        <p:spPr>
          <a:xfrm>
            <a:off x="2416453" y="3950694"/>
            <a:ext cx="1532292" cy="711506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Replace an existing instance solved better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35237FBC-4861-0A45-7EF7-29C144C1D7AA}"/>
              </a:ext>
            </a:extLst>
          </p:cNvPr>
          <p:cNvCxnSpPr>
            <a:cxnSpLocks/>
            <a:stCxn id="10" idx="3"/>
            <a:endCxn id="12" idx="2"/>
          </p:cNvCxnSpPr>
          <p:nvPr/>
        </p:nvCxnSpPr>
        <p:spPr>
          <a:xfrm flipV="1">
            <a:off x="2022438" y="4662200"/>
            <a:ext cx="1160161" cy="22803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2B714481-4203-7D88-0AEA-DA90CB1DC01B}"/>
              </a:ext>
            </a:extLst>
          </p:cNvPr>
          <p:cNvCxnSpPr>
            <a:cxnSpLocks/>
            <a:stCxn id="12" idx="0"/>
            <a:endCxn id="9" idx="3"/>
          </p:cNvCxnSpPr>
          <p:nvPr/>
        </p:nvCxnSpPr>
        <p:spPr>
          <a:xfrm rot="16200000" flipV="1">
            <a:off x="2499834" y="3267928"/>
            <a:ext cx="205371" cy="116016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6EBB00A-C271-AF87-CA63-662CF69642CF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1371600" y="4061646"/>
            <a:ext cx="0" cy="512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26652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7AFA3-227D-3C7C-2A5B-8ADE6BDE8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9AB02A-E4D6-C4C6-F5D0-FBA7B54844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3F4EFF"/>
                    </a:solidFill>
                  </a:rPr>
                  <a:t>Average/</a:t>
                </a:r>
                <a:r>
                  <a:rPr lang="en-US" dirty="0" err="1">
                    <a:solidFill>
                      <a:srgbClr val="3F4EFF"/>
                    </a:solidFill>
                  </a:rPr>
                  <a:t>Normalised</a:t>
                </a:r>
                <a:r>
                  <a:rPr lang="en-US" dirty="0">
                    <a:solidFill>
                      <a:srgbClr val="3F4EFF"/>
                    </a:solidFill>
                  </a:rPr>
                  <a:t> solution quality </a:t>
                </a:r>
                <a:r>
                  <a:rPr lang="en-US" dirty="0"/>
                  <a:t>obtained over the training/validation set (</a:t>
                </a:r>
                <a:r>
                  <a:rPr lang="en-US" u="sng" dirty="0"/>
                  <a:t>Effectiveness</a:t>
                </a:r>
                <a:r>
                  <a:rPr lang="en-US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 iterative improvement frameworks, </a:t>
                </a:r>
                <a:r>
                  <a:rPr lang="en-US" dirty="0">
                    <a:solidFill>
                      <a:srgbClr val="C00000"/>
                    </a:solidFill>
                  </a:rPr>
                  <a:t>when to stop</a:t>
                </a:r>
                <a:r>
                  <a:rPr lang="en-US" dirty="0"/>
                  <a:t>?</a:t>
                </a:r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3F4EFF"/>
                    </a:solidFill>
                  </a:rPr>
                  <a:t>After converge</a:t>
                </a:r>
                <a:r>
                  <a:rPr lang="en-US" dirty="0"/>
                  <a:t>, balance between </a:t>
                </a:r>
                <a:r>
                  <a:rPr lang="en-US" u="sng" dirty="0"/>
                  <a:t>effectiveness</a:t>
                </a:r>
                <a:r>
                  <a:rPr lang="en-US" dirty="0"/>
                  <a:t> and </a:t>
                </a:r>
                <a:r>
                  <a:rPr lang="en-US" u="sng" dirty="0"/>
                  <a:t>efficiency</a:t>
                </a:r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3F4EFF"/>
                    </a:solidFill>
                  </a:rPr>
                  <a:t>During training, as early as possible </a:t>
                </a:r>
                <a:r>
                  <a:rPr lang="en-US" dirty="0"/>
                  <a:t>if can distinguish good and bad heuristics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 stochastic framework/heuristic, need </a:t>
                </a:r>
                <a:r>
                  <a:rPr lang="en-US" dirty="0">
                    <a:solidFill>
                      <a:srgbClr val="3F4EFF"/>
                    </a:solidFill>
                  </a:rPr>
                  <a:t>multiple runs </a:t>
                </a:r>
                <a:r>
                  <a:rPr lang="en-US" dirty="0"/>
                  <a:t>for statistical significance (</a:t>
                </a:r>
                <a:r>
                  <a:rPr lang="en-US" u="sng" dirty="0"/>
                  <a:t>efficiency</a:t>
                </a:r>
                <a:r>
                  <a:rPr lang="en-US" dirty="0"/>
                  <a:t> issue)</a:t>
                </a:r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Learn </a:t>
                </a:r>
                <a:r>
                  <a:rPr lang="en-US" dirty="0">
                    <a:solidFill>
                      <a:srgbClr val="3F4EFF"/>
                    </a:solidFill>
                  </a:rPr>
                  <a:t>deterministic</a:t>
                </a:r>
                <a:r>
                  <a:rPr lang="en-US" dirty="0"/>
                  <a:t> algorithms (e.g.,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greedy)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Model size/complexity, </a:t>
                </a:r>
                <a:r>
                  <a:rPr lang="en-US" u="sng" dirty="0"/>
                  <a:t>interpretability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FF00B5"/>
                    </a:solidFill>
                  </a:rPr>
                  <a:t>Multi-objective</a:t>
                </a:r>
                <a:r>
                  <a:rPr lang="en-US" dirty="0"/>
                  <a:t> </a:t>
                </a:r>
                <a:r>
                  <a:rPr lang="en-US" dirty="0" err="1"/>
                  <a:t>optimisation</a:t>
                </a: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9AB02A-E4D6-C4C6-F5D0-FBA7B5484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79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A31B89-A6C5-D0A4-39E3-DBCF7652C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44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2855067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F7DF6-5D7C-CF4F-1068-997E7730A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Effectiveness vs Interpretability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6829DC-9637-7925-8858-F753D84485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55627"/>
                <a:ext cx="7886700" cy="4746032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b="1" dirty="0"/>
                  <a:t>MOGP</a:t>
                </a:r>
                <a:r>
                  <a:rPr lang="en-US" sz="1800" dirty="0"/>
                  <a:t>: f1 = effectiveness; f2 = model size (interpretability proxy)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It is hard to </a:t>
                </a:r>
                <a:r>
                  <a:rPr lang="en-US" sz="1800" dirty="0">
                    <a:solidFill>
                      <a:srgbClr val="FF3DAB"/>
                    </a:solidFill>
                  </a:rPr>
                  <a:t>balance effectiveness (e.g., accuracy) and size</a:t>
                </a:r>
                <a:r>
                  <a:rPr lang="en-US" sz="1800" dirty="0"/>
                  <a:t> during the MOGP search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If not evolve properly, the population can be </a:t>
                </a:r>
                <a:r>
                  <a:rPr lang="en-US" sz="1800" dirty="0">
                    <a:solidFill>
                      <a:srgbClr val="FF3DAB"/>
                    </a:solidFill>
                  </a:rPr>
                  <a:t>easily biased to small but bad individuals</a:t>
                </a:r>
                <a:r>
                  <a:rPr lang="en-US" sz="1800" dirty="0"/>
                  <a:t>, and lose exploration ability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Use </a:t>
                </a:r>
                <a14:m>
                  <m:oMath xmlns:m="http://schemas.openxmlformats.org/officeDocument/2006/math">
                    <m:r>
                      <a:rPr lang="en-AU" sz="1800" b="0" i="1" smtClean="0">
                        <a:solidFill>
                          <a:srgbClr val="000AEC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800" dirty="0">
                    <a:solidFill>
                      <a:srgbClr val="000AEC"/>
                    </a:solidFill>
                  </a:rPr>
                  <a:t>-dominance </a:t>
                </a:r>
                <a:r>
                  <a:rPr lang="en-US" sz="1800" dirty="0"/>
                  <a:t>to adjust the balance between effectiveness and size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600" dirty="0"/>
                  <a:t>: normal dominance relationship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sz="1600" dirty="0"/>
                  <a:t>: single objective with only effectiveness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Adapt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during the search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6829DC-9637-7925-8858-F753D84485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55627"/>
                <a:ext cx="7886700" cy="4746032"/>
              </a:xfrm>
              <a:blipFill>
                <a:blip r:embed="rId2"/>
                <a:stretch>
                  <a:fillRect l="-643" t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805A6-F42B-9B77-703C-36268299C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45</a:t>
            </a:fld>
            <a:endParaRPr lang="en-PT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0FFA567-E114-6BD3-ADC2-475CE3A01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20" y="4532626"/>
            <a:ext cx="3946482" cy="1411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B8D1E5-C2CE-6F48-7AA0-6D5393B3AA4A}"/>
              </a:ext>
            </a:extLst>
          </p:cNvPr>
          <p:cNvSpPr txBox="1"/>
          <p:nvPr/>
        </p:nvSpPr>
        <p:spPr>
          <a:xfrm>
            <a:off x="628650" y="6290372"/>
            <a:ext cx="7389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00" dirty="0"/>
              <a:t>Shaolin Wang, Yi Mei, and </a:t>
            </a:r>
            <a:r>
              <a:rPr lang="en-NZ" sz="1000" dirty="0" err="1"/>
              <a:t>Mengjie</a:t>
            </a:r>
            <a:r>
              <a:rPr lang="en-NZ" sz="1000" dirty="0"/>
              <a:t> Zhang. A multi-objective genetic programming algorithm with </a:t>
            </a:r>
            <a:r>
              <a:rPr lang="el-GR" sz="1000" dirty="0"/>
              <a:t>α</a:t>
            </a:r>
            <a:r>
              <a:rPr lang="en-NZ" sz="1000" dirty="0"/>
              <a:t>dominance and archive for uncertain capacitated arc routing problem. IEEE Transactions on Evolutionary Computation, </a:t>
            </a:r>
            <a:r>
              <a:rPr lang="en-NZ" sz="1000" dirty="0" err="1"/>
              <a:t>jul</a:t>
            </a:r>
            <a:r>
              <a:rPr lang="en-NZ" sz="1000" dirty="0"/>
              <a:t> 2022</a:t>
            </a:r>
            <a:endParaRPr lang="en-US" sz="600" dirty="0"/>
          </a:p>
        </p:txBody>
      </p:sp>
      <p:pic>
        <p:nvPicPr>
          <p:cNvPr id="8" name="Picture 7" descr="A diagram of a graph&#10;&#10;Description automatically generated">
            <a:extLst>
              <a:ext uri="{FF2B5EF4-FFF2-40B4-BE49-F238E27FC236}">
                <a16:creationId xmlns:a16="http://schemas.microsoft.com/office/drawing/2014/main" id="{253753AF-61CA-AE12-323F-300140A97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899" y="4379932"/>
            <a:ext cx="3775359" cy="15603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050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13975-7BCE-CE46-C250-2E7E5B856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Effectiveness vs Interpretability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5A03-B281-7B04-4096-141770E47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381" y="1220199"/>
            <a:ext cx="7886700" cy="474603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F4EFF"/>
                </a:solidFill>
              </a:rPr>
              <a:t>Niching GP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F4EFF"/>
                </a:solidFill>
              </a:rPr>
              <a:t>Group individuals into niches</a:t>
            </a:r>
            <a:r>
              <a:rPr lang="en-US" sz="2000" dirty="0"/>
              <a:t>, each niche contains individuals with the same fitness value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F4EFF"/>
                </a:solidFill>
              </a:rPr>
              <a:t>Niching selection</a:t>
            </a:r>
            <a:r>
              <a:rPr lang="en-US" sz="2000" dirty="0"/>
              <a:t>: select the smallest individual from each niche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F4EFF"/>
                </a:solidFill>
              </a:rPr>
              <a:t>Multi-source</a:t>
            </a:r>
            <a:r>
              <a:rPr lang="en-US" sz="2000" dirty="0"/>
              <a:t> breeding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978762-B327-AAF6-B90B-B395D1FFD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46</a:t>
            </a:fld>
            <a:endParaRPr lang="en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649C3E-689B-5880-C009-711A448747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6714" y="3087891"/>
            <a:ext cx="3899409" cy="3073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C8AB2B-CDB8-F8E1-8F51-382EBA7A5F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46306" y="3627332"/>
            <a:ext cx="4245495" cy="14354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34E7B7-9CC0-EB98-C720-FDD6CD686C14}"/>
              </a:ext>
            </a:extLst>
          </p:cNvPr>
          <p:cNvSpPr txBox="1"/>
          <p:nvPr/>
        </p:nvSpPr>
        <p:spPr>
          <a:xfrm>
            <a:off x="381518" y="6207886"/>
            <a:ext cx="8335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00" dirty="0"/>
              <a:t>Shaolin Wang, Yi Mei, </a:t>
            </a:r>
            <a:r>
              <a:rPr lang="en-NZ" sz="1000" dirty="0" err="1"/>
              <a:t>Mengjie</a:t>
            </a:r>
            <a:r>
              <a:rPr lang="en-NZ" sz="1000" dirty="0"/>
              <a:t> Zhang, and Xin Yao. Genetic programming with niching for uncertain capacitated arc routing problem. </a:t>
            </a:r>
            <a:r>
              <a:rPr lang="en-NZ" sz="1000" i="1" dirty="0"/>
              <a:t>IEEE Transactions on Evolutionary Computation</a:t>
            </a:r>
            <a:r>
              <a:rPr lang="en-NZ" sz="1000" dirty="0"/>
              <a:t>, 26(1):73--87, </a:t>
            </a:r>
            <a:r>
              <a:rPr lang="en-NZ" sz="1000" dirty="0" err="1"/>
              <a:t>feb</a:t>
            </a:r>
            <a:r>
              <a:rPr lang="en-NZ" sz="1000" dirty="0"/>
              <a:t> 2022</a:t>
            </a:r>
            <a:endParaRPr lang="en-NZ" sz="1000" i="1" dirty="0"/>
          </a:p>
        </p:txBody>
      </p:sp>
    </p:spTree>
    <p:extLst>
      <p:ext uri="{BB962C8B-B14F-4D97-AF65-F5344CB8AC3E}">
        <p14:creationId xmlns:p14="http://schemas.microsoft.com/office/powerpoint/2010/main" val="33304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B0FE9-775E-AFD1-41E2-54FD509FA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Surrogate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7F027-7DD2-3D80-09DE-590B358D6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24843"/>
            <a:ext cx="7886700" cy="474603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F4EFF"/>
                </a:solidFill>
              </a:rPr>
              <a:t>Brood recombination</a:t>
            </a:r>
            <a:r>
              <a:rPr lang="en-US" sz="2000" dirty="0"/>
              <a:t>: generate a large number of offspring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F4EFF"/>
                </a:solidFill>
              </a:rPr>
              <a:t>Surrogate pre-selection</a:t>
            </a:r>
            <a:r>
              <a:rPr lang="en-US" sz="2000" dirty="0"/>
              <a:t>: use surrogate to predict fitness and select the best parts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EC3FAD-4B02-7D4A-D4E5-AF55FFD65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47</a:t>
            </a:fld>
            <a:endParaRPr lang="en-PT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56CD1E6-6D3F-6A14-112E-9C7BF0E8F825}"/>
              </a:ext>
            </a:extLst>
          </p:cNvPr>
          <p:cNvSpPr/>
          <p:nvPr/>
        </p:nvSpPr>
        <p:spPr>
          <a:xfrm>
            <a:off x="2610075" y="3048000"/>
            <a:ext cx="360045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Current population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171578E-7D2B-DF10-3302-D387B475064E}"/>
              </a:ext>
            </a:extLst>
          </p:cNvPr>
          <p:cNvGrpSpPr/>
          <p:nvPr/>
        </p:nvGrpSpPr>
        <p:grpSpPr>
          <a:xfrm>
            <a:off x="2219550" y="3872782"/>
            <a:ext cx="4381500" cy="381000"/>
            <a:chOff x="2514600" y="2209082"/>
            <a:chExt cx="4381500" cy="38100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3F521C1A-D06E-3DB0-B374-2272CB2B1EF6}"/>
                </a:ext>
              </a:extLst>
            </p:cNvPr>
            <p:cNvSpPr/>
            <p:nvPr/>
          </p:nvSpPr>
          <p:spPr>
            <a:xfrm>
              <a:off x="2514600" y="2209082"/>
              <a:ext cx="4381500" cy="381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316F140-EAE9-75AE-B6AF-4BB415C4566D}"/>
                </a:ext>
              </a:extLst>
            </p:cNvPr>
            <p:cNvSpPr/>
            <p:nvPr/>
          </p:nvSpPr>
          <p:spPr>
            <a:xfrm>
              <a:off x="2628900" y="2260600"/>
              <a:ext cx="266700" cy="2667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BB1041B-3D13-3D57-DE46-48EA084A46F3}"/>
                </a:ext>
              </a:extLst>
            </p:cNvPr>
            <p:cNvSpPr/>
            <p:nvPr/>
          </p:nvSpPr>
          <p:spPr>
            <a:xfrm>
              <a:off x="3009900" y="2254250"/>
              <a:ext cx="266700" cy="2667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722D778-140F-F4B9-0B05-9A45DEBBA03F}"/>
                </a:ext>
              </a:extLst>
            </p:cNvPr>
            <p:cNvSpPr/>
            <p:nvPr/>
          </p:nvSpPr>
          <p:spPr>
            <a:xfrm>
              <a:off x="3390900" y="2260600"/>
              <a:ext cx="266700" cy="2667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329ADFC-D3A8-DE6F-23E6-009BDAE5062C}"/>
                </a:ext>
              </a:extLst>
            </p:cNvPr>
            <p:cNvSpPr/>
            <p:nvPr/>
          </p:nvSpPr>
          <p:spPr>
            <a:xfrm>
              <a:off x="5327650" y="2260600"/>
              <a:ext cx="266700" cy="2667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ED0D086-4BF6-9F24-5898-F242D6483F15}"/>
                </a:ext>
              </a:extLst>
            </p:cNvPr>
            <p:cNvSpPr/>
            <p:nvPr/>
          </p:nvSpPr>
          <p:spPr>
            <a:xfrm>
              <a:off x="3762375" y="2260600"/>
              <a:ext cx="266700" cy="2667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44C56C-8CDD-7522-97AE-C3727F5BD942}"/>
                </a:ext>
              </a:extLst>
            </p:cNvPr>
            <p:cNvSpPr/>
            <p:nvPr/>
          </p:nvSpPr>
          <p:spPr>
            <a:xfrm>
              <a:off x="4152900" y="2260600"/>
              <a:ext cx="266700" cy="2667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612481F-5EA4-6E3F-48A2-AA79B7E67422}"/>
                </a:ext>
              </a:extLst>
            </p:cNvPr>
            <p:cNvSpPr/>
            <p:nvPr/>
          </p:nvSpPr>
          <p:spPr>
            <a:xfrm>
              <a:off x="4572000" y="2260600"/>
              <a:ext cx="266700" cy="2667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B9C1B5B-FDC7-3C60-49BB-70DB0F5F5F2C}"/>
                </a:ext>
              </a:extLst>
            </p:cNvPr>
            <p:cNvSpPr/>
            <p:nvPr/>
          </p:nvSpPr>
          <p:spPr>
            <a:xfrm>
              <a:off x="4949825" y="2260600"/>
              <a:ext cx="266700" cy="2667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3AC164D-2BF2-EF4F-B947-1B2684D52830}"/>
                </a:ext>
              </a:extLst>
            </p:cNvPr>
            <p:cNvSpPr/>
            <p:nvPr/>
          </p:nvSpPr>
          <p:spPr>
            <a:xfrm>
              <a:off x="5730875" y="2260600"/>
              <a:ext cx="266700" cy="2667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79CF198-C4C5-5230-A37C-2033DEC21B43}"/>
                </a:ext>
              </a:extLst>
            </p:cNvPr>
            <p:cNvSpPr/>
            <p:nvPr/>
          </p:nvSpPr>
          <p:spPr>
            <a:xfrm>
              <a:off x="6076950" y="2260600"/>
              <a:ext cx="266700" cy="2667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08B309B-A1FC-D9EF-CC32-4EBDFAC39AFC}"/>
                </a:ext>
              </a:extLst>
            </p:cNvPr>
            <p:cNvSpPr/>
            <p:nvPr/>
          </p:nvSpPr>
          <p:spPr>
            <a:xfrm>
              <a:off x="6426200" y="2260600"/>
              <a:ext cx="266700" cy="2667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8C192DF-D04F-64B6-AC4E-4D642FE1BA76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4410300" y="3429000"/>
            <a:ext cx="0" cy="4437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54B6C74-2620-0EB2-B730-50AC46AB5BAD}"/>
              </a:ext>
            </a:extLst>
          </p:cNvPr>
          <p:cNvSpPr txBox="1"/>
          <p:nvPr/>
        </p:nvSpPr>
        <p:spPr>
          <a:xfrm>
            <a:off x="4410300" y="3472216"/>
            <a:ext cx="2056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Crossover/mutation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D775E99-C92F-C3CC-CA5F-94C516506BF2}"/>
              </a:ext>
            </a:extLst>
          </p:cNvPr>
          <p:cNvSpPr/>
          <p:nvPr/>
        </p:nvSpPr>
        <p:spPr>
          <a:xfrm>
            <a:off x="4410301" y="5321300"/>
            <a:ext cx="1987550" cy="101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Surrogate model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C518BB1-C37D-5FE0-4A65-37FA9CFA4026}"/>
              </a:ext>
            </a:extLst>
          </p:cNvPr>
          <p:cNvCxnSpPr>
            <a:stCxn id="7" idx="2"/>
          </p:cNvCxnSpPr>
          <p:nvPr/>
        </p:nvCxnSpPr>
        <p:spPr>
          <a:xfrm>
            <a:off x="4410300" y="4253782"/>
            <a:ext cx="1025525" cy="10675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04A3AB7-F9F8-2B9F-061E-7D3D3FD74460}"/>
              </a:ext>
            </a:extLst>
          </p:cNvPr>
          <p:cNvSpPr txBox="1"/>
          <p:nvPr/>
        </p:nvSpPr>
        <p:spPr>
          <a:xfrm>
            <a:off x="5013550" y="4590175"/>
            <a:ext cx="247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Evaluate using surrogate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1C840D9-3B73-3513-3734-263CDD008CAC}"/>
              </a:ext>
            </a:extLst>
          </p:cNvPr>
          <p:cNvSpPr/>
          <p:nvPr/>
        </p:nvSpPr>
        <p:spPr>
          <a:xfrm>
            <a:off x="2244950" y="3701691"/>
            <a:ext cx="1555750" cy="75600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6875AFF-B675-AA6F-E9EF-A57D71EC2476}"/>
              </a:ext>
            </a:extLst>
          </p:cNvPr>
          <p:cNvSpPr/>
          <p:nvPr/>
        </p:nvSpPr>
        <p:spPr>
          <a:xfrm>
            <a:off x="1594075" y="5435600"/>
            <a:ext cx="1768475" cy="9017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Full evaluation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306C159-D227-4A0C-CABD-635197843411}"/>
              </a:ext>
            </a:extLst>
          </p:cNvPr>
          <p:cNvCxnSpPr>
            <a:stCxn id="24" idx="2"/>
            <a:endCxn id="25" idx="0"/>
          </p:cNvCxnSpPr>
          <p:nvPr/>
        </p:nvCxnSpPr>
        <p:spPr>
          <a:xfrm flipH="1">
            <a:off x="2478313" y="4457700"/>
            <a:ext cx="544512" cy="9779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4A501231-F18D-611E-4B7E-7F9698892214}"/>
              </a:ext>
            </a:extLst>
          </p:cNvPr>
          <p:cNvCxnSpPr>
            <a:stCxn id="25" idx="2"/>
            <a:endCxn id="5" idx="1"/>
          </p:cNvCxnSpPr>
          <p:nvPr/>
        </p:nvCxnSpPr>
        <p:spPr>
          <a:xfrm rot="10800000" flipH="1">
            <a:off x="1594075" y="3238500"/>
            <a:ext cx="1016000" cy="2647950"/>
          </a:xfrm>
          <a:prstGeom prst="curvedConnector3">
            <a:avLst>
              <a:gd name="adj1" fmla="val -225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8582119-006C-3037-768B-4C393498E330}"/>
              </a:ext>
            </a:extLst>
          </p:cNvPr>
          <p:cNvSpPr txBox="1"/>
          <p:nvPr/>
        </p:nvSpPr>
        <p:spPr>
          <a:xfrm>
            <a:off x="2987900" y="4463175"/>
            <a:ext cx="155575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Best surrogate fitness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F2806B-F141-6C42-251D-486FADB06A4C}"/>
              </a:ext>
            </a:extLst>
          </p:cNvPr>
          <p:cNvSpPr txBox="1"/>
          <p:nvPr/>
        </p:nvSpPr>
        <p:spPr>
          <a:xfrm>
            <a:off x="1973693" y="2632649"/>
            <a:ext cx="4873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Brood recombination + surrogate pre-selection</a:t>
            </a:r>
          </a:p>
        </p:txBody>
      </p:sp>
    </p:spTree>
    <p:extLst>
      <p:ext uri="{BB962C8B-B14F-4D97-AF65-F5344CB8AC3E}">
        <p14:creationId xmlns:p14="http://schemas.microsoft.com/office/powerpoint/2010/main" val="260428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/>
      <p:bldP spid="21" grpId="0" animBg="1"/>
      <p:bldP spid="23" grpId="0"/>
      <p:bldP spid="24" grpId="0" animBg="1"/>
      <p:bldP spid="25" grpId="0" animBg="1"/>
      <p:bldP spid="28" grpId="0"/>
      <p:bldP spid="2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99CC143-6448-BABF-975B-09CFF0A6219E}"/>
              </a:ext>
            </a:extLst>
          </p:cNvPr>
          <p:cNvSpPr/>
          <p:nvPr/>
        </p:nvSpPr>
        <p:spPr>
          <a:xfrm>
            <a:off x="4488292" y="1608491"/>
            <a:ext cx="3523802" cy="4464959"/>
          </a:xfrm>
          <a:prstGeom prst="roundRect">
            <a:avLst>
              <a:gd name="adj" fmla="val 811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23F5871-DFA1-7400-ABC0-0F4E42578D6F}"/>
              </a:ext>
            </a:extLst>
          </p:cNvPr>
          <p:cNvSpPr/>
          <p:nvPr/>
        </p:nvSpPr>
        <p:spPr>
          <a:xfrm>
            <a:off x="628650" y="1608491"/>
            <a:ext cx="3523802" cy="4464959"/>
          </a:xfrm>
          <a:prstGeom prst="roundRect">
            <a:avLst>
              <a:gd name="adj" fmla="val 811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6451D6-E583-4D19-A6AA-E41A13E80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Surrogate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04F57-DE59-86F8-C1B5-E38B7ADFC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85968"/>
            <a:ext cx="7886700" cy="474603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F4EFF"/>
                </a:solidFill>
              </a:rPr>
              <a:t>Small</a:t>
            </a:r>
            <a:r>
              <a:rPr lang="en-US" sz="2000" dirty="0"/>
              <a:t> instances with careful </a:t>
            </a:r>
            <a:r>
              <a:rPr lang="en-US" sz="2000" b="1" dirty="0">
                <a:solidFill>
                  <a:srgbClr val="3F4EFF"/>
                </a:solidFill>
              </a:rPr>
              <a:t>configurations</a:t>
            </a:r>
            <a:r>
              <a:rPr lang="en-US" sz="2000" dirty="0"/>
              <a:t>, faster and correlated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C25E7-CD37-E0B8-C944-F5E202345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48</a:t>
            </a:fld>
            <a:endParaRPr lang="en-P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4AE167-2A41-045B-E5A6-0BA57B059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52" y="1953640"/>
            <a:ext cx="2760481" cy="19350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43C05A-88CB-0C4D-70BD-3813E3F40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52" y="4014717"/>
            <a:ext cx="2760480" cy="1964084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1E6C396-71C0-90C8-D6BD-7ABD29EFE2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625975"/>
              </p:ext>
            </p:extLst>
          </p:nvPr>
        </p:nvGraphicFramePr>
        <p:xfrm>
          <a:off x="4980603" y="1953640"/>
          <a:ext cx="2506047" cy="2014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61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2503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Configuration</a:t>
                      </a:r>
                    </a:p>
                  </a:txBody>
                  <a:tcPr marL="82430" marR="82430" marT="41215" marB="412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Original</a:t>
                      </a:r>
                    </a:p>
                  </a:txBody>
                  <a:tcPr marL="82430" marR="82430" marT="41215" marB="412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Surrogate</a:t>
                      </a:r>
                    </a:p>
                  </a:txBody>
                  <a:tcPr marL="82430" marR="82430" marT="41215" marB="4121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503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No. Machines</a:t>
                      </a:r>
                    </a:p>
                  </a:txBody>
                  <a:tcPr marL="82430" marR="82430" marT="41215" marB="412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10</a:t>
                      </a:r>
                    </a:p>
                  </a:txBody>
                  <a:tcPr marL="82430" marR="82430" marT="41215" marB="412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5</a:t>
                      </a:r>
                    </a:p>
                  </a:txBody>
                  <a:tcPr marL="82430" marR="82430" marT="41215" marB="4121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503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No. Jobs</a:t>
                      </a:r>
                    </a:p>
                  </a:txBody>
                  <a:tcPr marL="82430" marR="82430" marT="41215" marB="412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5000</a:t>
                      </a:r>
                    </a:p>
                  </a:txBody>
                  <a:tcPr marL="82430" marR="82430" marT="41215" marB="412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500</a:t>
                      </a:r>
                    </a:p>
                  </a:txBody>
                  <a:tcPr marL="82430" marR="82430" marT="41215" marB="4121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503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No. Warmup Jobs</a:t>
                      </a:r>
                    </a:p>
                  </a:txBody>
                  <a:tcPr marL="82430" marR="82430" marT="41215" marB="412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500</a:t>
                      </a:r>
                    </a:p>
                  </a:txBody>
                  <a:tcPr marL="82430" marR="82430" marT="41215" marB="412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100</a:t>
                      </a:r>
                    </a:p>
                  </a:txBody>
                  <a:tcPr marL="82430" marR="82430" marT="41215" marB="4121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503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Min</a:t>
                      </a:r>
                      <a:r>
                        <a:rPr lang="en-US" sz="1050" baseline="0" dirty="0"/>
                        <a:t> Ops</a:t>
                      </a:r>
                      <a:endParaRPr lang="en-US" sz="1050" dirty="0"/>
                    </a:p>
                  </a:txBody>
                  <a:tcPr marL="82430" marR="82430" marT="41215" marB="412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</a:t>
                      </a:r>
                    </a:p>
                  </a:txBody>
                  <a:tcPr marL="82430" marR="82430" marT="41215" marB="412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</a:t>
                      </a:r>
                    </a:p>
                  </a:txBody>
                  <a:tcPr marL="82430" marR="82430" marT="41215" marB="4121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503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Max Ops</a:t>
                      </a:r>
                    </a:p>
                  </a:txBody>
                  <a:tcPr marL="82430" marR="82430" marT="41215" marB="412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14</a:t>
                      </a:r>
                    </a:p>
                  </a:txBody>
                  <a:tcPr marL="82430" marR="82430" marT="41215" marB="412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7</a:t>
                      </a:r>
                    </a:p>
                  </a:txBody>
                  <a:tcPr marL="82430" marR="82430" marT="41215" marB="4121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25FA27E7-2FC5-544D-09EA-0C949B06A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918" y="4043785"/>
            <a:ext cx="3101416" cy="19621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6C44BF-5CBC-7442-D08A-06F978B99EF8}"/>
              </a:ext>
            </a:extLst>
          </p:cNvPr>
          <p:cNvSpPr txBox="1"/>
          <p:nvPr/>
        </p:nvSpPr>
        <p:spPr>
          <a:xfrm>
            <a:off x="1903721" y="1630007"/>
            <a:ext cx="944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Static JSS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D430DC-515D-4D4E-9CFE-95F15A9BF940}"/>
              </a:ext>
            </a:extLst>
          </p:cNvPr>
          <p:cNvSpPr txBox="1"/>
          <p:nvPr/>
        </p:nvSpPr>
        <p:spPr>
          <a:xfrm>
            <a:off x="5617927" y="1608491"/>
            <a:ext cx="1207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Dynamic JSS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E1DC21-3F92-29F4-B754-1CF95C459BEF}"/>
              </a:ext>
            </a:extLst>
          </p:cNvPr>
          <p:cNvSpPr txBox="1"/>
          <p:nvPr/>
        </p:nvSpPr>
        <p:spPr>
          <a:xfrm>
            <a:off x="628650" y="6073450"/>
            <a:ext cx="77192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Yi Mei, </a:t>
            </a:r>
            <a:r>
              <a:rPr lang="en-US" sz="1000" dirty="0" err="1"/>
              <a:t>Mengjie</a:t>
            </a:r>
            <a:r>
              <a:rPr lang="en-US" sz="1000" dirty="0"/>
              <a:t> Zhang, "A Comprehensive Analysis on Reusability of GP-Evolved Job Shop Dispatching Rules," </a:t>
            </a:r>
            <a:r>
              <a:rPr lang="en-US" sz="1000" i="1" dirty="0"/>
              <a:t>IEEE World Congress in Computational Intelligence (WCCI)</a:t>
            </a:r>
            <a:r>
              <a:rPr lang="en-US" sz="1000" dirty="0"/>
              <a:t>, Vancouver, Canada, 2016.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Nguyen, S., Zhang, M. and Tan, K.C., Surrogate-Assisted Genetic Programming With Simplified Models for Automated Design of Dispatching Rules. IEEE Transactions on Cybernetics, DOI</a:t>
            </a:r>
            <a:r>
              <a:rPr lang="is-IS" sz="1000" dirty="0"/>
              <a:t> 10.1109/TCYB.2016.2562674</a:t>
            </a:r>
            <a:r>
              <a:rPr lang="en-US" sz="1000" dirty="0"/>
              <a:t>.</a:t>
            </a:r>
            <a:endParaRPr lang="en-US" sz="1000" dirty="0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1014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9912C-900F-248A-AEDE-BE1A36120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Surrogate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1CC86-FDDC-A0E5-AC11-E0F1439E1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Semantic/Phenotypic </a:t>
            </a:r>
            <a:r>
              <a:rPr lang="en-US" dirty="0" err="1"/>
              <a:t>Characterisation</a:t>
            </a:r>
            <a:endParaRPr lang="en-US" dirty="0"/>
          </a:p>
          <a:p>
            <a:pPr lvl="1"/>
            <a:r>
              <a:rPr lang="en-US" dirty="0"/>
              <a:t>Convert a tree structure to a </a:t>
            </a:r>
            <a:r>
              <a:rPr lang="en-US" dirty="0">
                <a:solidFill>
                  <a:srgbClr val="000AEC"/>
                </a:solidFill>
              </a:rPr>
              <a:t>numeric vector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82A81-6BBB-D324-0596-26D607B5E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49</a:t>
            </a:fld>
            <a:endParaRPr lang="en-PT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2B2D8F0-2ECD-71C4-9C78-468E15A44E19}"/>
              </a:ext>
            </a:extLst>
          </p:cNvPr>
          <p:cNvSpPr/>
          <p:nvPr/>
        </p:nvSpPr>
        <p:spPr>
          <a:xfrm>
            <a:off x="1274967" y="2629909"/>
            <a:ext cx="296883" cy="2968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28B245-C73E-80BF-E7E0-E7FC09F548A2}"/>
              </a:ext>
            </a:extLst>
          </p:cNvPr>
          <p:cNvSpPr/>
          <p:nvPr/>
        </p:nvSpPr>
        <p:spPr>
          <a:xfrm>
            <a:off x="978084" y="3055442"/>
            <a:ext cx="296883" cy="2968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F7433F-7E04-687D-490F-1AD8ED5056AE}"/>
              </a:ext>
            </a:extLst>
          </p:cNvPr>
          <p:cNvSpPr/>
          <p:nvPr/>
        </p:nvSpPr>
        <p:spPr>
          <a:xfrm>
            <a:off x="1548099" y="3055441"/>
            <a:ext cx="296883" cy="2968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65E5FA-38D8-EF9B-B989-8B3FBC7C198E}"/>
              </a:ext>
            </a:extLst>
          </p:cNvPr>
          <p:cNvSpPr/>
          <p:nvPr/>
        </p:nvSpPr>
        <p:spPr>
          <a:xfrm>
            <a:off x="1239340" y="3480975"/>
            <a:ext cx="296883" cy="2968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70F077B-A6B2-1699-DC68-7BA314CDFC4C}"/>
              </a:ext>
            </a:extLst>
          </p:cNvPr>
          <p:cNvSpPr/>
          <p:nvPr/>
        </p:nvSpPr>
        <p:spPr>
          <a:xfrm>
            <a:off x="1839043" y="3480973"/>
            <a:ext cx="296883" cy="2968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78A9C6-B2A4-7970-1175-590030B7AD82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 flipH="1">
            <a:off x="1126526" y="2883314"/>
            <a:ext cx="191919" cy="17212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1C61AE0-084B-2914-C82A-A5EA326F0FF4}"/>
              </a:ext>
            </a:extLst>
          </p:cNvPr>
          <p:cNvCxnSpPr>
            <a:cxnSpLocks/>
            <a:stCxn id="5" idx="5"/>
            <a:endCxn id="7" idx="0"/>
          </p:cNvCxnSpPr>
          <p:nvPr/>
        </p:nvCxnSpPr>
        <p:spPr>
          <a:xfrm>
            <a:off x="1528372" y="2883314"/>
            <a:ext cx="168169" cy="17212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2AACA87-3C35-C0CE-F232-C51A75234EB6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H="1">
            <a:off x="1387782" y="3308846"/>
            <a:ext cx="203795" cy="17212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97157E-C905-C99B-D575-B27255FD3E3D}"/>
              </a:ext>
            </a:extLst>
          </p:cNvPr>
          <p:cNvCxnSpPr>
            <a:cxnSpLocks/>
            <a:stCxn id="7" idx="5"/>
            <a:endCxn id="9" idx="0"/>
          </p:cNvCxnSpPr>
          <p:nvPr/>
        </p:nvCxnSpPr>
        <p:spPr>
          <a:xfrm>
            <a:off x="1801504" y="3308846"/>
            <a:ext cx="185981" cy="17212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FD1AF73-4E20-AD2D-6A01-30442CEA0553}"/>
              </a:ext>
            </a:extLst>
          </p:cNvPr>
          <p:cNvSpPr/>
          <p:nvPr/>
        </p:nvSpPr>
        <p:spPr>
          <a:xfrm>
            <a:off x="3601214" y="2574674"/>
            <a:ext cx="201880" cy="20188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445336-69EC-C595-601A-D0BD3E645F50}"/>
              </a:ext>
            </a:extLst>
          </p:cNvPr>
          <p:cNvSpPr/>
          <p:nvPr/>
        </p:nvSpPr>
        <p:spPr>
          <a:xfrm>
            <a:off x="3601214" y="2778268"/>
            <a:ext cx="201880" cy="20188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DC02D0-C95F-F0B3-5ED2-415ECA27DFD5}"/>
              </a:ext>
            </a:extLst>
          </p:cNvPr>
          <p:cNvSpPr/>
          <p:nvPr/>
        </p:nvSpPr>
        <p:spPr>
          <a:xfrm>
            <a:off x="3601214" y="2980148"/>
            <a:ext cx="201880" cy="20188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4B7DDA-C832-C54B-56C6-9B493CAC0722}"/>
              </a:ext>
            </a:extLst>
          </p:cNvPr>
          <p:cNvSpPr/>
          <p:nvPr/>
        </p:nvSpPr>
        <p:spPr>
          <a:xfrm>
            <a:off x="3601214" y="3180314"/>
            <a:ext cx="201880" cy="20188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8D18CB-7ABF-AC1C-5453-B12C30BB7650}"/>
              </a:ext>
            </a:extLst>
          </p:cNvPr>
          <p:cNvSpPr/>
          <p:nvPr/>
        </p:nvSpPr>
        <p:spPr>
          <a:xfrm>
            <a:off x="3601214" y="3383908"/>
            <a:ext cx="201880" cy="20188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29EFD3-9EB3-EA0D-1F5A-BE1310D8FB19}"/>
              </a:ext>
            </a:extLst>
          </p:cNvPr>
          <p:cNvSpPr/>
          <p:nvPr/>
        </p:nvSpPr>
        <p:spPr>
          <a:xfrm>
            <a:off x="3601214" y="3585788"/>
            <a:ext cx="201880" cy="20188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loud 19">
            <a:extLst>
              <a:ext uri="{FF2B5EF4-FFF2-40B4-BE49-F238E27FC236}">
                <a16:creationId xmlns:a16="http://schemas.microsoft.com/office/drawing/2014/main" id="{A9D296DF-94D2-0434-4B0D-FFF1E7F07CB1}"/>
              </a:ext>
            </a:extLst>
          </p:cNvPr>
          <p:cNvSpPr/>
          <p:nvPr/>
        </p:nvSpPr>
        <p:spPr>
          <a:xfrm>
            <a:off x="5111270" y="2786067"/>
            <a:ext cx="1151906" cy="851064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19AAE8-BB80-D066-B06F-A4C07A597103}"/>
              </a:ext>
            </a:extLst>
          </p:cNvPr>
          <p:cNvSpPr/>
          <p:nvPr/>
        </p:nvSpPr>
        <p:spPr>
          <a:xfrm>
            <a:off x="7587767" y="3042344"/>
            <a:ext cx="201880" cy="20188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triped Right Arrow 21">
            <a:extLst>
              <a:ext uri="{FF2B5EF4-FFF2-40B4-BE49-F238E27FC236}">
                <a16:creationId xmlns:a16="http://schemas.microsoft.com/office/drawing/2014/main" id="{48E7D615-40CC-E372-61C0-26E6C505EE19}"/>
              </a:ext>
            </a:extLst>
          </p:cNvPr>
          <p:cNvSpPr/>
          <p:nvPr/>
        </p:nvSpPr>
        <p:spPr>
          <a:xfrm>
            <a:off x="2523302" y="2922534"/>
            <a:ext cx="689113" cy="42553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triped Right Arrow 22">
            <a:extLst>
              <a:ext uri="{FF2B5EF4-FFF2-40B4-BE49-F238E27FC236}">
                <a16:creationId xmlns:a16="http://schemas.microsoft.com/office/drawing/2014/main" id="{6EDB73BD-2576-DB5A-3AA9-7A5375181CA5}"/>
              </a:ext>
            </a:extLst>
          </p:cNvPr>
          <p:cNvSpPr/>
          <p:nvPr/>
        </p:nvSpPr>
        <p:spPr>
          <a:xfrm>
            <a:off x="4144907" y="2922534"/>
            <a:ext cx="689113" cy="42553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triped Right Arrow 23">
            <a:extLst>
              <a:ext uri="{FF2B5EF4-FFF2-40B4-BE49-F238E27FC236}">
                <a16:creationId xmlns:a16="http://schemas.microsoft.com/office/drawing/2014/main" id="{BD4CB146-DDDF-2F59-5FE6-3A19BE432576}"/>
              </a:ext>
            </a:extLst>
          </p:cNvPr>
          <p:cNvSpPr/>
          <p:nvPr/>
        </p:nvSpPr>
        <p:spPr>
          <a:xfrm>
            <a:off x="6499476" y="2930518"/>
            <a:ext cx="689113" cy="42553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40CC6C-4571-6B78-8900-99559B31C4A9}"/>
              </a:ext>
            </a:extLst>
          </p:cNvPr>
          <p:cNvSpPr txBox="1"/>
          <p:nvPr/>
        </p:nvSpPr>
        <p:spPr>
          <a:xfrm>
            <a:off x="1046192" y="4076096"/>
            <a:ext cx="886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 tree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A9C18A-4691-6488-A6D6-F511EC056C41}"/>
              </a:ext>
            </a:extLst>
          </p:cNvPr>
          <p:cNvSpPr txBox="1"/>
          <p:nvPr/>
        </p:nvSpPr>
        <p:spPr>
          <a:xfrm>
            <a:off x="1801504" y="2267507"/>
            <a:ext cx="1747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3DAB"/>
                </a:solidFill>
              </a:rPr>
              <a:t>Characterisation</a:t>
            </a:r>
            <a:endParaRPr lang="en-US" b="1" dirty="0">
              <a:solidFill>
                <a:srgbClr val="FF3DAB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DD08DA-AE37-336F-A24D-72B4BF3F56EF}"/>
              </a:ext>
            </a:extLst>
          </p:cNvPr>
          <p:cNvSpPr txBox="1"/>
          <p:nvPr/>
        </p:nvSpPr>
        <p:spPr>
          <a:xfrm>
            <a:off x="2935545" y="3896946"/>
            <a:ext cx="1533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Numeric semantic vector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1A5A53-657B-055C-848B-BA40FA5DFBE8}"/>
              </a:ext>
            </a:extLst>
          </p:cNvPr>
          <p:cNvSpPr txBox="1"/>
          <p:nvPr/>
        </p:nvSpPr>
        <p:spPr>
          <a:xfrm>
            <a:off x="4963502" y="3937596"/>
            <a:ext cx="1447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Surrogate model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96880D-AE09-6E05-06A3-1B0B45853A59}"/>
              </a:ext>
            </a:extLst>
          </p:cNvPr>
          <p:cNvSpPr txBox="1"/>
          <p:nvPr/>
        </p:nvSpPr>
        <p:spPr>
          <a:xfrm>
            <a:off x="7120026" y="3937595"/>
            <a:ext cx="1137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Predicted fitness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24A74B-7DB1-F29E-1214-B1115B845B4A}"/>
              </a:ext>
            </a:extLst>
          </p:cNvPr>
          <p:cNvSpPr txBox="1"/>
          <p:nvPr/>
        </p:nvSpPr>
        <p:spPr>
          <a:xfrm>
            <a:off x="628650" y="6352090"/>
            <a:ext cx="7886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Hildebrandt, T. and </a:t>
            </a:r>
            <a:r>
              <a:rPr lang="en-US" sz="1000" dirty="0" err="1"/>
              <a:t>Branke</a:t>
            </a:r>
            <a:r>
              <a:rPr lang="en-US" sz="1000" dirty="0"/>
              <a:t>, J., 2015. On using surrogates with genetic programming. </a:t>
            </a:r>
            <a:r>
              <a:rPr lang="en-US" sz="1000" i="1" dirty="0"/>
              <a:t>Evolutionary computation</a:t>
            </a:r>
            <a:r>
              <a:rPr lang="en-US" sz="1000" dirty="0"/>
              <a:t>, </a:t>
            </a:r>
            <a:r>
              <a:rPr lang="en-US" sz="1000" i="1" dirty="0"/>
              <a:t>23</a:t>
            </a:r>
            <a:r>
              <a:rPr lang="en-US" sz="1000" dirty="0"/>
              <a:t>(3), pp.343-367.</a:t>
            </a:r>
            <a:endParaRPr lang="en-US" sz="1000" dirty="0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13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/>
      <p:bldP spid="27" grpId="0"/>
      <p:bldP spid="28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38926-8214-B030-0476-3A285FD8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Combinatorial </a:t>
            </a:r>
            <a:r>
              <a:rPr lang="en-US" dirty="0" err="1"/>
              <a:t>Optimisation</a:t>
            </a:r>
            <a:r>
              <a:rPr lang="en-US" dirty="0"/>
              <a:t> Methods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020BD0-B039-E8D2-7D15-D27DF7C3F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64C02-702C-3FAF-A858-3D7B95F8C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5</a:t>
            </a:fld>
            <a:endParaRPr lang="en-PT"/>
          </a:p>
        </p:txBody>
      </p:sp>
      <p:pic>
        <p:nvPicPr>
          <p:cNvPr id="5" name="Picture 4" descr="A group of blue dots&#10;&#10;Description automatically generated">
            <a:extLst>
              <a:ext uri="{FF2B5EF4-FFF2-40B4-BE49-F238E27FC236}">
                <a16:creationId xmlns:a16="http://schemas.microsoft.com/office/drawing/2014/main" id="{6701E1B7-7F25-EDC9-9987-B248DF0B7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563" y="2610202"/>
            <a:ext cx="2214118" cy="166162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D6B4325-8953-6077-92CD-387F71B04D48}"/>
              </a:ext>
            </a:extLst>
          </p:cNvPr>
          <p:cNvSpPr/>
          <p:nvPr/>
        </p:nvSpPr>
        <p:spPr>
          <a:xfrm>
            <a:off x="981640" y="1251543"/>
            <a:ext cx="1853184" cy="64823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Exact Methods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AD36D40-4780-D25F-019E-8790BCBB45FF}"/>
              </a:ext>
            </a:extLst>
          </p:cNvPr>
          <p:cNvSpPr/>
          <p:nvPr/>
        </p:nvSpPr>
        <p:spPr>
          <a:xfrm>
            <a:off x="3960030" y="1256326"/>
            <a:ext cx="1853184" cy="64823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Constructive heuristics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6492B65-4945-A75A-54BB-AE4ED0BA2D67}"/>
              </a:ext>
            </a:extLst>
          </p:cNvPr>
          <p:cNvSpPr/>
          <p:nvPr/>
        </p:nvSpPr>
        <p:spPr>
          <a:xfrm>
            <a:off x="6741190" y="1251543"/>
            <a:ext cx="1853184" cy="64823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Meta-heuristics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EDC6355-C9C2-3C28-01B6-25D50BDA8903}"/>
              </a:ext>
            </a:extLst>
          </p:cNvPr>
          <p:cNvGrpSpPr/>
          <p:nvPr/>
        </p:nvGrpSpPr>
        <p:grpSpPr>
          <a:xfrm>
            <a:off x="321734" y="2201565"/>
            <a:ext cx="2951961" cy="2829512"/>
            <a:chOff x="254000" y="2771717"/>
            <a:chExt cx="2951961" cy="2829512"/>
          </a:xfrm>
          <a:noFill/>
        </p:grpSpPr>
        <p:pic>
          <p:nvPicPr>
            <p:cNvPr id="10" name="Picture 9" descr="A black background with a black square&#10;&#10;Description automatically generated">
              <a:extLst>
                <a:ext uri="{FF2B5EF4-FFF2-40B4-BE49-F238E27FC236}">
                  <a16:creationId xmlns:a16="http://schemas.microsoft.com/office/drawing/2014/main" id="{B6E71956-E333-E69B-A4CF-27AD17AAA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4000" y="2771717"/>
              <a:ext cx="1586498" cy="1239451"/>
            </a:xfrm>
            <a:prstGeom prst="rect">
              <a:avLst/>
            </a:prstGeom>
            <a:grpFill/>
          </p:spPr>
        </p:pic>
        <p:pic>
          <p:nvPicPr>
            <p:cNvPr id="11" name="Picture 10" descr="A diagram of a diagram&#10;&#10;Description automatically generated">
              <a:extLst>
                <a:ext uri="{FF2B5EF4-FFF2-40B4-BE49-F238E27FC236}">
                  <a16:creationId xmlns:a16="http://schemas.microsoft.com/office/drawing/2014/main" id="{8E06BA26-AE76-7959-832A-244565BEC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23485" y="3787834"/>
              <a:ext cx="1582476" cy="1813395"/>
            </a:xfrm>
            <a:prstGeom prst="rect">
              <a:avLst/>
            </a:prstGeom>
            <a:grpFill/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37E44E2-B26B-0B98-7850-69CBCE6B5ED7}"/>
                </a:ext>
              </a:extLst>
            </p:cNvPr>
            <p:cNvSpPr txBox="1"/>
            <p:nvPr/>
          </p:nvSpPr>
          <p:spPr>
            <a:xfrm>
              <a:off x="1945331" y="3095110"/>
              <a:ext cx="938784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Simplex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BC2732-1538-9D7C-BAF8-93DDFBEDFFDD}"/>
                </a:ext>
              </a:extLst>
            </p:cNvPr>
            <p:cNvSpPr txBox="1"/>
            <p:nvPr/>
          </p:nvSpPr>
          <p:spPr>
            <a:xfrm>
              <a:off x="412814" y="4484842"/>
              <a:ext cx="938784" cy="9233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Branch and Bound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737F013-FC30-7AA5-1EC4-0473CE661A08}"/>
              </a:ext>
            </a:extLst>
          </p:cNvPr>
          <p:cNvSpPr txBox="1"/>
          <p:nvPr/>
        </p:nvSpPr>
        <p:spPr>
          <a:xfrm>
            <a:off x="3779563" y="4298902"/>
            <a:ext cx="2214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Nearest </a:t>
            </a:r>
            <a:r>
              <a:rPr lang="en-US" dirty="0" err="1"/>
              <a:t>neighbour</a:t>
            </a:r>
            <a:r>
              <a:rPr lang="en-US" dirty="0"/>
              <a:t> heuristic for TSP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0B8AD0-25FE-73FB-35E7-6F0498B603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8852" y="2534317"/>
            <a:ext cx="2417860" cy="181339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0393C21-94D9-1F51-D282-034C326FD887}"/>
              </a:ext>
            </a:extLst>
          </p:cNvPr>
          <p:cNvSpPr txBox="1"/>
          <p:nvPr/>
        </p:nvSpPr>
        <p:spPr>
          <a:xfrm>
            <a:off x="6560723" y="4325387"/>
            <a:ext cx="2214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Particle Swarm Optimization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F1F1A4-D29B-F728-F961-85A25DD28F60}"/>
              </a:ext>
            </a:extLst>
          </p:cNvPr>
          <p:cNvSpPr/>
          <p:nvPr/>
        </p:nvSpPr>
        <p:spPr>
          <a:xfrm>
            <a:off x="238062" y="2112088"/>
            <a:ext cx="3133703" cy="299214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8D8A1682-D366-E9D0-A609-648B6BE7C3DF}"/>
              </a:ext>
            </a:extLst>
          </p:cNvPr>
          <p:cNvSpPr txBox="1"/>
          <p:nvPr/>
        </p:nvSpPr>
        <p:spPr>
          <a:xfrm>
            <a:off x="480548" y="5163137"/>
            <a:ext cx="2214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Integer Linear Programming</a:t>
            </a:r>
          </a:p>
        </p:txBody>
      </p:sp>
    </p:spTree>
    <p:extLst>
      <p:ext uri="{BB962C8B-B14F-4D97-AF65-F5344CB8AC3E}">
        <p14:creationId xmlns:p14="http://schemas.microsoft.com/office/powerpoint/2010/main" val="285157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4" grpId="0"/>
      <p:bldP spid="16" grpId="0"/>
      <p:bldP spid="1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EFC26-6AAB-DB2F-3019-5ECB5EF74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Surrogate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9B964-EF51-3A83-9568-CE0EC5C3D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AEC"/>
                </a:solidFill>
              </a:rPr>
              <a:t>An example in learning dispatching rules for dynamic job shop scheduling</a:t>
            </a:r>
          </a:p>
          <a:p>
            <a:pPr lvl="1"/>
            <a:r>
              <a:rPr lang="en-US" dirty="0"/>
              <a:t>A set of </a:t>
            </a:r>
            <a:r>
              <a:rPr lang="en-US" b="1" dirty="0">
                <a:solidFill>
                  <a:srgbClr val="000AEC"/>
                </a:solidFill>
              </a:rPr>
              <a:t>decision situations </a:t>
            </a:r>
            <a:r>
              <a:rPr lang="en-US" dirty="0"/>
              <a:t>and a </a:t>
            </a:r>
            <a:r>
              <a:rPr lang="en-US" b="1" dirty="0">
                <a:solidFill>
                  <a:srgbClr val="000AEC"/>
                </a:solidFill>
              </a:rPr>
              <a:t>reference rule</a:t>
            </a:r>
          </a:p>
          <a:p>
            <a:pPr lvl="1"/>
            <a:r>
              <a:rPr lang="en-US" dirty="0"/>
              <a:t>For each decision situation, measure the difference between the reference rule and the </a:t>
            </a:r>
            <a:r>
              <a:rPr lang="en-US" dirty="0" err="1"/>
              <a:t>characterised</a:t>
            </a:r>
            <a:r>
              <a:rPr lang="en-US" dirty="0"/>
              <a:t> rule</a:t>
            </a:r>
          </a:p>
          <a:p>
            <a:pPr lvl="1"/>
            <a:r>
              <a:rPr lang="en-US" dirty="0" err="1"/>
              <a:t>Characterised</a:t>
            </a:r>
            <a:r>
              <a:rPr lang="en-US" dirty="0"/>
              <a:t> by a </a:t>
            </a:r>
            <a:r>
              <a:rPr lang="en-US" b="1" dirty="0">
                <a:solidFill>
                  <a:srgbClr val="000AEC"/>
                </a:solidFill>
              </a:rPr>
              <a:t>decision vector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C83A1-B2D6-A3B9-77CD-A35D36D69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50</a:t>
            </a:fld>
            <a:endParaRPr lang="en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C728A8-D201-5E9C-C899-E3B4F2BBC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63" y="3653757"/>
            <a:ext cx="4239537" cy="22484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C114FA-13AC-A610-422C-C9A1108031AE}"/>
              </a:ext>
            </a:extLst>
          </p:cNvPr>
          <p:cNvSpPr/>
          <p:nvPr/>
        </p:nvSpPr>
        <p:spPr>
          <a:xfrm>
            <a:off x="6119993" y="4386522"/>
            <a:ext cx="337957" cy="32073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15E08-ADA9-D6A2-58A1-5D3E14E4B578}"/>
              </a:ext>
            </a:extLst>
          </p:cNvPr>
          <p:cNvSpPr/>
          <p:nvPr/>
        </p:nvSpPr>
        <p:spPr>
          <a:xfrm>
            <a:off x="6116694" y="5033738"/>
            <a:ext cx="337957" cy="32073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1EBA64-D797-0F39-DD15-161D62227547}"/>
              </a:ext>
            </a:extLst>
          </p:cNvPr>
          <p:cNvSpPr/>
          <p:nvPr/>
        </p:nvSpPr>
        <p:spPr>
          <a:xfrm>
            <a:off x="6113395" y="5357346"/>
            <a:ext cx="337957" cy="32073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7C166F-05CF-922A-ED8D-23EAE65D4F41}"/>
              </a:ext>
            </a:extLst>
          </p:cNvPr>
          <p:cNvSpPr/>
          <p:nvPr/>
        </p:nvSpPr>
        <p:spPr>
          <a:xfrm>
            <a:off x="6119993" y="4710130"/>
            <a:ext cx="337957" cy="32073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00FC7C-06F9-3A77-B40F-B7EDEB170A92}"/>
              </a:ext>
            </a:extLst>
          </p:cNvPr>
          <p:cNvSpPr txBox="1"/>
          <p:nvPr/>
        </p:nvSpPr>
        <p:spPr>
          <a:xfrm>
            <a:off x="628650" y="6352090"/>
            <a:ext cx="7886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Hildebrandt, T. and </a:t>
            </a:r>
            <a:r>
              <a:rPr lang="en-US" sz="1000" dirty="0" err="1"/>
              <a:t>Branke</a:t>
            </a:r>
            <a:r>
              <a:rPr lang="en-US" sz="1000" dirty="0"/>
              <a:t>, J., 2015. On using surrogates with genetic programming. </a:t>
            </a:r>
            <a:r>
              <a:rPr lang="en-US" sz="1000" i="1" dirty="0"/>
              <a:t>Evolutionary computation</a:t>
            </a:r>
            <a:r>
              <a:rPr lang="en-US" sz="1000" dirty="0"/>
              <a:t>, </a:t>
            </a:r>
            <a:r>
              <a:rPr lang="en-US" sz="1000" i="1" dirty="0"/>
              <a:t>23</a:t>
            </a:r>
            <a:r>
              <a:rPr lang="en-US" sz="1000" dirty="0"/>
              <a:t>(3), pp.343-367.</a:t>
            </a:r>
            <a:endParaRPr lang="en-US" sz="1000" dirty="0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3635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EFE30-ECCD-16D9-4DD3-7386B8935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Surrogate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FB96D-558C-8D15-ACF1-4B562DA17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30931"/>
            <a:ext cx="4750174" cy="474603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One can have </a:t>
            </a:r>
            <a:r>
              <a:rPr lang="en-US" sz="2000" dirty="0">
                <a:solidFill>
                  <a:srgbClr val="3F4EFF"/>
                </a:solidFill>
              </a:rPr>
              <a:t>multi-fidelity </a:t>
            </a:r>
            <a:r>
              <a:rPr lang="en-US" sz="2000" dirty="0"/>
              <a:t>surrogate models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Different problem size, model complexity, …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B5"/>
                </a:solidFill>
              </a:rPr>
              <a:t>Accuracy vs Speed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 </a:t>
            </a:r>
            <a:r>
              <a:rPr lang="en-US" sz="2000" dirty="0">
                <a:solidFill>
                  <a:srgbClr val="3F4EFF"/>
                </a:solidFill>
              </a:rPr>
              <a:t>multiple sub-populations</a:t>
            </a:r>
          </a:p>
          <a:p>
            <a:pPr lvl="1"/>
            <a:r>
              <a:rPr lang="en-US" sz="1800" dirty="0"/>
              <a:t>Each uses a different surrogate (</a:t>
            </a:r>
            <a:r>
              <a:rPr lang="en-US" sz="1800" dirty="0">
                <a:solidFill>
                  <a:srgbClr val="1B2CDA"/>
                </a:solidFill>
              </a:rPr>
              <a:t>different fidelities</a:t>
            </a:r>
            <a:r>
              <a:rPr lang="en-US" sz="1800" dirty="0"/>
              <a:t>)</a:t>
            </a:r>
          </a:p>
          <a:p>
            <a:pPr lvl="1"/>
            <a:r>
              <a:rPr lang="en-US" sz="1800" dirty="0"/>
              <a:t>Sub-populations </a:t>
            </a:r>
            <a:r>
              <a:rPr lang="en-US" sz="1800" dirty="0">
                <a:solidFill>
                  <a:srgbClr val="1B2CDA"/>
                </a:solidFill>
              </a:rPr>
              <a:t>transfer knowledge </a:t>
            </a:r>
            <a:r>
              <a:rPr lang="en-US" sz="1800" dirty="0"/>
              <a:t>by sharing parents to generate offspring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One sub-population uses the original model (highest fidelity) and returns the final individual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2490BE-94D0-78A0-37A8-E474D6B06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51</a:t>
            </a:fld>
            <a:endParaRPr lang="en-PT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5B64598-B1CB-EAD8-F099-91F983D54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844" y="486713"/>
            <a:ext cx="2997506" cy="35877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57B96A-B11A-D9F1-FB8C-BB72BA4268E2}"/>
              </a:ext>
            </a:extLst>
          </p:cNvPr>
          <p:cNvSpPr/>
          <p:nvPr/>
        </p:nvSpPr>
        <p:spPr>
          <a:xfrm>
            <a:off x="7643934" y="2487564"/>
            <a:ext cx="871416" cy="1586898"/>
          </a:xfrm>
          <a:prstGeom prst="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992340CD-11AF-6E2F-8155-051C917DD196}"/>
              </a:ext>
            </a:extLst>
          </p:cNvPr>
          <p:cNvSpPr/>
          <p:nvPr/>
        </p:nvSpPr>
        <p:spPr>
          <a:xfrm>
            <a:off x="7953804" y="4086819"/>
            <a:ext cx="308919" cy="30368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4E2E9C-E61D-8709-B172-3AEFA963CBFF}"/>
              </a:ext>
            </a:extLst>
          </p:cNvPr>
          <p:cNvSpPr txBox="1"/>
          <p:nvPr/>
        </p:nvSpPr>
        <p:spPr>
          <a:xfrm>
            <a:off x="419383" y="6272283"/>
            <a:ext cx="8095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00" dirty="0"/>
              <a:t>Fangfang Zhang, Yi Mei, </a:t>
            </a:r>
            <a:r>
              <a:rPr lang="en-NZ" sz="1000" dirty="0" err="1"/>
              <a:t>Su</a:t>
            </a:r>
            <a:r>
              <a:rPr lang="en-NZ" sz="1000" dirty="0"/>
              <a:t> Nguyen, and </a:t>
            </a:r>
            <a:r>
              <a:rPr lang="en-NZ" sz="1000" dirty="0" err="1"/>
              <a:t>Mengjie</a:t>
            </a:r>
            <a:r>
              <a:rPr lang="en-NZ" sz="1000" dirty="0"/>
              <a:t> Zhang. "Collaborative Multi-fidelity Based Surrogate Models for Genetic Programming in Dynamic Flexible Job Shop Scheduling". </a:t>
            </a:r>
            <a:r>
              <a:rPr lang="en-NZ" sz="1000" i="1" dirty="0"/>
              <a:t>IEEE Transactions on Cybernetics</a:t>
            </a:r>
            <a:r>
              <a:rPr lang="en-NZ" sz="1000" dirty="0"/>
              <a:t>, Doi: 10.1109/TCYB.2021.3050141.</a:t>
            </a:r>
          </a:p>
        </p:txBody>
      </p:sp>
    </p:spTree>
    <p:extLst>
      <p:ext uri="{BB962C8B-B14F-4D97-AF65-F5344CB8AC3E}">
        <p14:creationId xmlns:p14="http://schemas.microsoft.com/office/powerpoint/2010/main" val="20160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04CE8-FA91-A599-2239-2364C0679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9D948-23FF-C87A-F565-64E313568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Parent Selection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Commonly used: tournament selection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F4EFF"/>
                </a:solidFill>
              </a:rPr>
              <a:t>Lexicase selection </a:t>
            </a:r>
            <a:r>
              <a:rPr lang="en-US" dirty="0"/>
              <a:t>for better diversity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Genetic Operators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7F965-93CB-4C8E-9E9C-BD661E2F3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52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6158726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B6B5B1-F566-47D2-0C94-A7E6C4D18BD3}"/>
              </a:ext>
            </a:extLst>
          </p:cNvPr>
          <p:cNvSpPr/>
          <p:nvPr/>
        </p:nvSpPr>
        <p:spPr>
          <a:xfrm>
            <a:off x="4548132" y="3029056"/>
            <a:ext cx="903642" cy="351117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BF203E-A075-1E9B-FA20-877EEF74A520}"/>
              </a:ext>
            </a:extLst>
          </p:cNvPr>
          <p:cNvSpPr/>
          <p:nvPr/>
        </p:nvSpPr>
        <p:spPr>
          <a:xfrm>
            <a:off x="4537376" y="3607162"/>
            <a:ext cx="774547" cy="291578"/>
          </a:xfrm>
          <a:prstGeom prst="rect">
            <a:avLst/>
          </a:prstGeom>
          <a:solidFill>
            <a:schemeClr val="accent6">
              <a:lumMod val="20000"/>
              <a:lumOff val="80000"/>
              <a:alpha val="49654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7060C-81F3-DE75-629C-1CC19CE39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4404"/>
            <a:ext cx="7886700" cy="474603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Find </a:t>
            </a:r>
            <a:r>
              <a:rPr lang="en-US" sz="2000" b="1" dirty="0">
                <a:solidFill>
                  <a:srgbClr val="3F4EFF"/>
                </a:solidFill>
              </a:rPr>
              <a:t>specialists</a:t>
            </a:r>
            <a:r>
              <a:rPr lang="en-US" sz="2000" dirty="0"/>
              <a:t> instead of generalists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F4EFF"/>
                </a:solidFill>
              </a:rPr>
              <a:t>Multiple cases </a:t>
            </a:r>
            <a:r>
              <a:rPr lang="en-US" sz="1600" dirty="0"/>
              <a:t>that compose the fitness function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F4EFF"/>
                </a:solidFill>
              </a:rPr>
              <a:t>Randomly iterate </a:t>
            </a:r>
            <a:r>
              <a:rPr lang="en-US" sz="1600" dirty="0"/>
              <a:t>through cases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For each case, only keep the individuals with the </a:t>
            </a:r>
            <a:r>
              <a:rPr lang="en-US" sz="1600" dirty="0">
                <a:solidFill>
                  <a:srgbClr val="3F4EFF"/>
                </a:solidFill>
              </a:rPr>
              <a:t>best case-fitness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Stop if only one individual retains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Case definition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Instances: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B9776A-15E7-5743-C5C1-BA1602167BE5}"/>
                  </a:ext>
                </a:extLst>
              </p:cNvPr>
              <p:cNvSpPr txBox="1"/>
              <p:nvPr/>
            </p:nvSpPr>
            <p:spPr>
              <a:xfrm>
                <a:off x="2867234" y="2898794"/>
                <a:ext cx="3409532" cy="6116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68580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𝑓𝑖𝑡𝑛𝑒𝑠𝑠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B9776A-15E7-5743-C5C1-BA1602167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7234" y="2898794"/>
                <a:ext cx="3409532" cy="611642"/>
              </a:xfrm>
              <a:prstGeom prst="rect">
                <a:avLst/>
              </a:prstGeom>
              <a:blipFill>
                <a:blip r:embed="rId2"/>
                <a:stretch>
                  <a:fillRect t="-89796" b="-1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6F810A7-8BA6-030B-1FA7-6567476DB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Lexicase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138B8-2B18-45B1-F930-E174B8AD4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53</a:t>
            </a:fld>
            <a:endParaRPr lang="en-PT"/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CBBC7763-888F-14F5-A27F-16FF2A73A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500" y="4136653"/>
            <a:ext cx="4429640" cy="194176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588E3D0-B4EA-2DD9-1AB1-6AC1473E1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623539"/>
              </p:ext>
            </p:extLst>
          </p:nvPr>
        </p:nvGraphicFramePr>
        <p:xfrm>
          <a:off x="564107" y="6078414"/>
          <a:ext cx="7622462" cy="762000"/>
        </p:xfrm>
        <a:graphic>
          <a:graphicData uri="http://schemas.openxmlformats.org/drawingml/2006/table">
            <a:tbl>
              <a:tblPr/>
              <a:tblGrid>
                <a:gridCol w="7622462">
                  <a:extLst>
                    <a:ext uri="{9D8B030D-6E8A-4147-A177-3AD203B41FA5}">
                      <a16:colId xmlns:a16="http://schemas.microsoft.com/office/drawing/2014/main" val="4833611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171450" indent="-171450" fontAlgn="t">
                        <a:buFont typeface="Arial" panose="020B0604020202020204" pitchFamily="34" charset="0"/>
                        <a:buChar char="•"/>
                      </a:pPr>
                      <a:r>
                        <a:rPr lang="en-NZ" sz="1000" dirty="0">
                          <a:effectLst/>
                          <a:latin typeface="+mn-lt"/>
                        </a:rPr>
                        <a:t>Helmuth, T., Spector, L., &amp; Matheson, J. (2014). Solving uncompromising problems with lexicase selection. </a:t>
                      </a:r>
                      <a:r>
                        <a:rPr lang="en-NZ" sz="1000" i="1" dirty="0">
                          <a:effectLst/>
                          <a:latin typeface="+mn-lt"/>
                        </a:rPr>
                        <a:t>IEEE Transactions on Evolutionary Computation</a:t>
                      </a:r>
                      <a:r>
                        <a:rPr lang="en-NZ" sz="1000" dirty="0">
                          <a:effectLst/>
                          <a:latin typeface="+mn-lt"/>
                        </a:rPr>
                        <a:t>, </a:t>
                      </a:r>
                      <a:r>
                        <a:rPr lang="en-NZ" sz="1000" i="1" dirty="0">
                          <a:effectLst/>
                          <a:latin typeface="+mn-lt"/>
                        </a:rPr>
                        <a:t>19</a:t>
                      </a:r>
                      <a:r>
                        <a:rPr lang="en-NZ" sz="1000" dirty="0">
                          <a:effectLst/>
                          <a:latin typeface="+mn-lt"/>
                        </a:rPr>
                        <a:t>(5), </a:t>
                      </a:r>
                      <a:r>
                        <a:rPr lang="en-NZ" sz="1000">
                          <a:effectLst/>
                          <a:latin typeface="+mn-lt"/>
                        </a:rPr>
                        <a:t>630-643.</a:t>
                      </a:r>
                    </a:p>
                    <a:p>
                      <a:pPr marL="171450" indent="-171450" fontAlgn="t">
                        <a:buFont typeface="Arial" panose="020B0604020202020204" pitchFamily="34" charset="0"/>
                        <a:buChar char="•"/>
                      </a:pPr>
                      <a:r>
                        <a:rPr lang="en-NZ" sz="1000">
                          <a:effectLst/>
                          <a:latin typeface="+mn-lt"/>
                        </a:rPr>
                        <a:t>Xu, M., Mei, Y., Zhang, F., &amp; Zhang, M. (2023). Genetic programming with lexicase selection for large-scale dynamic flexible job shop scheduling. IEEE Transactions on Evolutionary Computation.</a:t>
                      </a:r>
                      <a:endParaRPr lang="en-NZ" sz="1000" dirty="0">
                        <a:effectLst/>
                        <a:latin typeface="+mn-lt"/>
                      </a:endParaRPr>
                    </a:p>
                  </a:txBody>
                  <a:tcPr marT="76200" marB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150969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560FD592-6D35-D547-24E3-5BE9981D2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6025" y="3041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C83EC63E-B4DA-E81B-82A8-70A772720E5A}"/>
              </a:ext>
            </a:extLst>
          </p:cNvPr>
          <p:cNvSpPr/>
          <p:nvPr/>
        </p:nvSpPr>
        <p:spPr>
          <a:xfrm>
            <a:off x="6353712" y="2853496"/>
            <a:ext cx="1419456" cy="351118"/>
          </a:xfrm>
          <a:prstGeom prst="wedgeRectCallout">
            <a:avLst>
              <a:gd name="adj1" fmla="val -113605"/>
              <a:gd name="adj2" fmla="val 44720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Case-fitness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79CD290-7974-1D1A-6B06-E9BB37017AEA}"/>
                  </a:ext>
                </a:extLst>
              </p:cNvPr>
              <p:cNvSpPr txBox="1"/>
              <p:nvPr/>
            </p:nvSpPr>
            <p:spPr>
              <a:xfrm>
                <a:off x="2867234" y="3444248"/>
                <a:ext cx="3409532" cy="6116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68580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𝑓𝑖𝑡𝑛𝑒𝑠𝑠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𝑜𝑏𝑗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79CD290-7974-1D1A-6B06-E9BB37017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7234" y="3444248"/>
                <a:ext cx="3409532" cy="611642"/>
              </a:xfrm>
              <a:prstGeom prst="rect">
                <a:avLst/>
              </a:prstGeom>
              <a:blipFill>
                <a:blip r:embed="rId4"/>
                <a:stretch>
                  <a:fillRect t="-89796" b="-1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ular Callout 14">
            <a:extLst>
              <a:ext uri="{FF2B5EF4-FFF2-40B4-BE49-F238E27FC236}">
                <a16:creationId xmlns:a16="http://schemas.microsoft.com/office/drawing/2014/main" id="{56038731-BCD3-5822-175F-3FB0488951E9}"/>
              </a:ext>
            </a:extLst>
          </p:cNvPr>
          <p:cNvSpPr/>
          <p:nvPr/>
        </p:nvSpPr>
        <p:spPr>
          <a:xfrm>
            <a:off x="6143456" y="3415195"/>
            <a:ext cx="1216671" cy="351118"/>
          </a:xfrm>
          <a:prstGeom prst="wedgeRectCallout">
            <a:avLst>
              <a:gd name="adj1" fmla="val -118026"/>
              <a:gd name="adj2" fmla="val 4778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Case-fitness</a:t>
            </a:r>
          </a:p>
        </p:txBody>
      </p:sp>
    </p:spTree>
    <p:extLst>
      <p:ext uri="{BB962C8B-B14F-4D97-AF65-F5344CB8AC3E}">
        <p14:creationId xmlns:p14="http://schemas.microsoft.com/office/powerpoint/2010/main" val="23433957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04E72-9079-455E-B9EB-DFCFD9730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D2EC-89C6-E440-23A9-C424BCCD8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Completely random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F4EFF"/>
                </a:solidFill>
              </a:rPr>
              <a:t>Adaptive</a:t>
            </a:r>
            <a:r>
              <a:rPr lang="en-US" dirty="0"/>
              <a:t> during the search process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Adjust the probability distribution of sampling nodes in mutation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In crossover, replace less important sub-trees with more-important sub-trees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4AC65-0631-FCA8-1EFD-D0553CE1B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54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899539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0005-4D68-BC6C-F292-B3D1DEC24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Mutation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7BDDE-84D8-84EC-962F-701643B3D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4EFF"/>
                </a:solidFill>
              </a:rPr>
              <a:t>Adjust probability </a:t>
            </a:r>
            <a:r>
              <a:rPr lang="en-US" dirty="0"/>
              <a:t>of terminals based on historical </a:t>
            </a:r>
            <a:r>
              <a:rPr lang="en-US" dirty="0">
                <a:solidFill>
                  <a:srgbClr val="3F4EFF"/>
                </a:solidFill>
              </a:rPr>
              <a:t>occurrences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A terminal is sampled with a higher probability if it occurs more often in individuals with better fitness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After each generation,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F16D1-AE13-4A98-EA1B-05438EEA3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55</a:t>
            </a:fld>
            <a:endParaRPr lang="en-P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AF4709-9F38-2EBF-B7D7-5E1454C09CD5}"/>
                  </a:ext>
                </a:extLst>
              </p:cNvPr>
              <p:cNvSpPr txBox="1"/>
              <p:nvPr/>
            </p:nvSpPr>
            <p:spPr>
              <a:xfrm>
                <a:off x="2290125" y="3232672"/>
                <a:ext cx="4563750" cy="810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𝑐𝑜𝑢𝑛𝑡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𝑓𝑖𝑡𝑛𝑒𝑠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𝑐𝑜𝑢𝑛𝑡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AF4709-9F38-2EBF-B7D7-5E1454C09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0125" y="3232672"/>
                <a:ext cx="4563750" cy="810222"/>
              </a:xfrm>
              <a:prstGeom prst="rect">
                <a:avLst/>
              </a:prstGeom>
              <a:blipFill>
                <a:blip r:embed="rId2"/>
                <a:stretch>
                  <a:fillRect t="-106154" b="-16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B39E3745-EC14-C4BD-3818-A97F7A880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554" y="4042894"/>
            <a:ext cx="3505275" cy="20600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2FCBF-CE89-BC48-B734-D6986B440CDB}"/>
              </a:ext>
            </a:extLst>
          </p:cNvPr>
          <p:cNvSpPr txBox="1"/>
          <p:nvPr/>
        </p:nvSpPr>
        <p:spPr>
          <a:xfrm>
            <a:off x="628650" y="6289909"/>
            <a:ext cx="78053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Riley, M., Mei, Y., &amp; Zhang, M. (2016, July). Improving job shop dispatching rules via terminal weighting and adaptive mutation in genetic programming. In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2016 IEEE Congress on Evolutionary Computation (CEC)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 (pp. 3362-3369). IEEE.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630570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9FD9A-3F5A-A01C-4956-C645ED46D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Crossover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6D082-D04E-FA29-B619-B7888629C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6427"/>
            <a:ext cx="7886700" cy="474603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F4EFF"/>
                </a:solidFill>
              </a:rPr>
              <a:t>Contribution</a:t>
            </a:r>
            <a:r>
              <a:rPr lang="en-US" sz="2000" dirty="0"/>
              <a:t> of a sub-tree to the individual based on </a:t>
            </a:r>
            <a:r>
              <a:rPr lang="en-US" sz="2000" b="1" dirty="0" err="1">
                <a:solidFill>
                  <a:srgbClr val="3F4EFF"/>
                </a:solidFill>
              </a:rPr>
              <a:t>behaviour</a:t>
            </a:r>
            <a:r>
              <a:rPr lang="en-US" sz="2000" b="1" dirty="0">
                <a:solidFill>
                  <a:srgbClr val="3F4EFF"/>
                </a:solidFill>
              </a:rPr>
              <a:t> consistency (correlation)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Less contribution will be more likely to be replaced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A5C8AA-5A3A-E76C-4004-29781FF17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56</a:t>
            </a:fld>
            <a:endParaRPr lang="en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07A1B0-A890-09D9-4046-2AD3A81A2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857" y="1890671"/>
            <a:ext cx="2293974" cy="4288734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C36B89D-D2B7-A55D-8385-42ED7B338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76" y="2743027"/>
            <a:ext cx="4979437" cy="3042464"/>
          </a:xfrm>
          <a:prstGeom prst="rect">
            <a:avLst/>
          </a:prstGeom>
        </p:spPr>
      </p:pic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F00FB25F-E30A-DBD7-7D28-01B218962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6758" y="3375449"/>
            <a:ext cx="341249" cy="3412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AF0B9682-80D3-7ABC-744A-5E6AA235D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783" y="3375449"/>
            <a:ext cx="341249" cy="3412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B776222A-67CD-0286-3281-3BBB3F26D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278" y="4409845"/>
            <a:ext cx="341249" cy="3412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</p:pic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3C32CE94-6A0B-215A-7486-FCEFA908A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7761" y="4409845"/>
            <a:ext cx="341249" cy="3412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851BB64-C3A9-84E6-B25E-C9ADA3DB0F85}"/>
              </a:ext>
            </a:extLst>
          </p:cNvPr>
          <p:cNvSpPr txBox="1"/>
          <p:nvPr/>
        </p:nvSpPr>
        <p:spPr>
          <a:xfrm>
            <a:off x="448527" y="6276054"/>
            <a:ext cx="77165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Zhang, F., Mei, Y., Nguyen, S., &amp; Zhang, M. (2021). Correlation coefficient-based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recombinative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guidance for genetic programming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hyperheuristics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in dynamic flexible job shop scheduling.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IEEE Transactions on Evolutionary Computation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25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(3), 552-566.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95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19FCB-9232-49D1-3F5E-57C037A5D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Generality and Beyond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55D98-39CB-EFB3-4B23-296935287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Hardly possible to have a generalist heuristic for ALL possible scenarios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Too much to learn specialist heuristic for each scenario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F4EFF"/>
                </a:solidFill>
              </a:rPr>
              <a:t>Multitask Learning (parallel)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Learn heuristics for multiple scenarios simultaneously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F4EFF"/>
                </a:solidFill>
              </a:rPr>
              <a:t>Transfer Learning (sequential)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Reuse knowledge to improve learning performance for new scenarios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15211-2CC7-EA5D-07CA-69C2F8398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57</a:t>
            </a:fld>
            <a:endParaRPr lang="en-PT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FF1BD7B-F843-9D6C-6821-A7A218065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670" y="5432708"/>
            <a:ext cx="1312190" cy="903953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2CE2DA3-8D78-307E-2A8B-D08AC2814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029" y="5420939"/>
            <a:ext cx="1573942" cy="903953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FD6D1CF-8971-A2A2-1BA1-E681A9EB3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029" y="5432708"/>
            <a:ext cx="1765301" cy="918759"/>
          </a:xfrm>
          <a:prstGeom prst="rect">
            <a:avLst/>
          </a:prstGeom>
        </p:spPr>
      </p:pic>
      <p:sp>
        <p:nvSpPr>
          <p:cNvPr id="8" name="Cloud 7">
            <a:extLst>
              <a:ext uri="{FF2B5EF4-FFF2-40B4-BE49-F238E27FC236}">
                <a16:creationId xmlns:a16="http://schemas.microsoft.com/office/drawing/2014/main" id="{8FDCE031-F4A4-A8A1-ADEF-4C67DE635F19}"/>
              </a:ext>
            </a:extLst>
          </p:cNvPr>
          <p:cNvSpPr/>
          <p:nvPr/>
        </p:nvSpPr>
        <p:spPr>
          <a:xfrm>
            <a:off x="1788382" y="3871622"/>
            <a:ext cx="1989437" cy="914400"/>
          </a:xfrm>
          <a:prstGeom prst="cloud">
            <a:avLst/>
          </a:prstGeom>
          <a:solidFill>
            <a:schemeClr val="accent6">
              <a:lumMod val="60000"/>
              <a:lumOff val="40000"/>
              <a:alpha val="6959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Heuristic</a:t>
            </a:r>
          </a:p>
          <a:p>
            <a:pPr algn="ctr"/>
            <a:r>
              <a:rPr lang="en-US" dirty="0"/>
              <a:t>1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70CB5F2B-2133-F3DB-ED50-A3AF11C8EC98}"/>
              </a:ext>
            </a:extLst>
          </p:cNvPr>
          <p:cNvSpPr/>
          <p:nvPr/>
        </p:nvSpPr>
        <p:spPr>
          <a:xfrm>
            <a:off x="3200997" y="3897880"/>
            <a:ext cx="1989437" cy="914400"/>
          </a:xfrm>
          <a:prstGeom prst="cloud">
            <a:avLst/>
          </a:prstGeom>
          <a:solidFill>
            <a:schemeClr val="bg1">
              <a:lumMod val="65000"/>
              <a:alpha val="6969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Heuristic</a:t>
            </a:r>
          </a:p>
          <a:p>
            <a:pPr algn="ctr"/>
            <a:r>
              <a:rPr lang="en-US" dirty="0"/>
              <a:t>2</a:t>
            </a: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924F3095-9A94-9807-ABB1-9CAE660C8378}"/>
              </a:ext>
            </a:extLst>
          </p:cNvPr>
          <p:cNvSpPr/>
          <p:nvPr/>
        </p:nvSpPr>
        <p:spPr>
          <a:xfrm>
            <a:off x="4572000" y="3897880"/>
            <a:ext cx="1989437" cy="914400"/>
          </a:xfrm>
          <a:prstGeom prst="cloud">
            <a:avLst/>
          </a:prstGeom>
          <a:solidFill>
            <a:srgbClr val="00B050">
              <a:alpha val="6978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Heuristic</a:t>
            </a:r>
          </a:p>
          <a:p>
            <a:pPr algn="ctr"/>
            <a:r>
              <a:rPr lang="en-US" dirty="0"/>
              <a:t>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0FAB52-1E01-7EC6-CF6C-75838E14BC58}"/>
              </a:ext>
            </a:extLst>
          </p:cNvPr>
          <p:cNvCxnSpPr>
            <a:stCxn id="8" idx="1"/>
            <a:endCxn id="7" idx="0"/>
          </p:cNvCxnSpPr>
          <p:nvPr/>
        </p:nvCxnSpPr>
        <p:spPr>
          <a:xfrm flipH="1">
            <a:off x="1873680" y="4785048"/>
            <a:ext cx="909421" cy="64766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6B66364-A062-19A2-CA06-DC00822A7D51}"/>
              </a:ext>
            </a:extLst>
          </p:cNvPr>
          <p:cNvCxnSpPr>
            <a:cxnSpLocks/>
            <a:stCxn id="9" idx="1"/>
            <a:endCxn id="6" idx="0"/>
          </p:cNvCxnSpPr>
          <p:nvPr/>
        </p:nvCxnSpPr>
        <p:spPr>
          <a:xfrm>
            <a:off x="4195716" y="4811306"/>
            <a:ext cx="376284" cy="60963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0607A8-087D-7B9C-8B03-8F0C668E6A35}"/>
              </a:ext>
            </a:extLst>
          </p:cNvPr>
          <p:cNvCxnSpPr>
            <a:cxnSpLocks/>
            <a:stCxn id="10" idx="1"/>
            <a:endCxn id="5" idx="0"/>
          </p:cNvCxnSpPr>
          <p:nvPr/>
        </p:nvCxnSpPr>
        <p:spPr>
          <a:xfrm>
            <a:off x="5566719" y="4811306"/>
            <a:ext cx="1477046" cy="62140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90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8FC23-3BAA-00BC-5D74-2899B237F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Multitask GP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01AE0-4487-40A5-E794-30FD2B2DC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9791"/>
            <a:ext cx="7886700" cy="474603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F4EFF"/>
                </a:solidFill>
              </a:rPr>
              <a:t>Multiple subpopulations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3F4EFF"/>
                </a:solidFill>
              </a:rPr>
              <a:t>each for a task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subpopulations interact by </a:t>
            </a:r>
            <a:r>
              <a:rPr lang="en-US" sz="2000" dirty="0">
                <a:solidFill>
                  <a:srgbClr val="3F4EFF"/>
                </a:solidFill>
              </a:rPr>
              <a:t>crossover</a:t>
            </a:r>
            <a:r>
              <a:rPr lang="en-US" sz="2000" dirty="0"/>
              <a:t>, retaining only one offspring more similar to the origin task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57284-328A-6AD8-BA6B-6175D54CA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58</a:t>
            </a:fld>
            <a:endParaRPr lang="en-PT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2523AB9-ECE3-3146-10EF-2506182E0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318" y="2340492"/>
            <a:ext cx="3459256" cy="3813829"/>
          </a:xfrm>
          <a:prstGeom prst="rect">
            <a:avLst/>
          </a:prstGeom>
        </p:spPr>
      </p:pic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D622DB32-66BF-DFD8-3694-FB2EF674A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548" y="2409740"/>
            <a:ext cx="2836803" cy="38138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0CAB48-D99A-6DF9-4EFA-56A58E6273D5}"/>
              </a:ext>
            </a:extLst>
          </p:cNvPr>
          <p:cNvSpPr txBox="1"/>
          <p:nvPr/>
        </p:nvSpPr>
        <p:spPr>
          <a:xfrm>
            <a:off x="628650" y="6292819"/>
            <a:ext cx="77838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Zhang, F., Mei, Y., Nguyen, S., Tan, K. C., &amp; Zhang, M. (2021). Multitask genetic programming-based generative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hyperheuristics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 A case study in dynamic scheduling.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IEEE Transactions on Cybernetics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52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(10), 10515-10528.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07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88735-6C0D-AECB-E18C-3C945346A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Multitask GP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B15F2-EDAD-5D4B-3A90-64D39A2D7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3F4EFF"/>
                </a:solidFill>
              </a:rPr>
              <a:t>Migrate offspring </a:t>
            </a:r>
            <a:r>
              <a:rPr lang="en-US" dirty="0"/>
              <a:t>among sub-populations based on their effectiveness, </a:t>
            </a:r>
            <a:r>
              <a:rPr lang="en-US" dirty="0">
                <a:solidFill>
                  <a:srgbClr val="3F4EFF"/>
                </a:solidFill>
              </a:rPr>
              <a:t>evaluated by surrogate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B1C28-7D44-D592-6E06-EE7CEDBD3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59</a:t>
            </a:fld>
            <a:endParaRPr lang="en-PT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9C030B1-F789-D337-410E-E7912D1F4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010" y="2530982"/>
            <a:ext cx="5847735" cy="31497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F6DD6F-E6FC-B1B4-A5C1-9268539FA80E}"/>
              </a:ext>
            </a:extLst>
          </p:cNvPr>
          <p:cNvSpPr txBox="1"/>
          <p:nvPr/>
        </p:nvSpPr>
        <p:spPr>
          <a:xfrm>
            <a:off x="628650" y="6208345"/>
            <a:ext cx="76977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Zhang, F., Mei, Y., Nguyen, S., Zhang, M., &amp; Tan, K. C. (2021). Surrogate-assisted evolutionary multitask genetic programming for dynamic flexible job shop scheduling.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IEEE Transactions on Evolutionary Computation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25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(4), 651-665.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160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3C5DEA3C-98F5-F72D-A717-24814BD12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7" y="3301209"/>
            <a:ext cx="6675521" cy="18044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31067B-7170-2791-A8E5-10BEDFB8B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Evolutionary Computation, Metaheuristics, and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80B6F-DF3B-4571-5E1D-9AA30CDC7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10319"/>
            <a:ext cx="7886700" cy="474603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4EFF"/>
                </a:solidFill>
              </a:rPr>
              <a:t>AI/machine learning (ML) boom </a:t>
            </a:r>
            <a:r>
              <a:rPr lang="en-US" dirty="0"/>
              <a:t>also hit the area of </a:t>
            </a:r>
            <a:br>
              <a:rPr lang="en-US" dirty="0"/>
            </a:br>
            <a:r>
              <a:rPr lang="en-US" dirty="0">
                <a:solidFill>
                  <a:srgbClr val="3F4EFF"/>
                </a:solidFill>
              </a:rPr>
              <a:t>combinatorial optimization (COP)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Evolutionary Computation and other (meta-)heuristics relate to machine learning </a:t>
            </a:r>
            <a:r>
              <a:rPr lang="en-US" dirty="0">
                <a:solidFill>
                  <a:srgbClr val="3F4EFF"/>
                </a:solidFill>
              </a:rPr>
              <a:t>in many different ways </a:t>
            </a:r>
            <a:br>
              <a:rPr lang="en-US" dirty="0"/>
            </a:br>
            <a:br>
              <a:rPr lang="en-US" dirty="0"/>
            </a:br>
            <a:br>
              <a:rPr lang="en-US" b="1" dirty="0"/>
            </a:b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4100D-9E90-1A60-E44E-B642ADC87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3075794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8FAC4-018E-3C5D-202D-79E766A5E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 with Knowledge Transfer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181ED-514A-535B-90BF-DA69432DB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B5"/>
                </a:solidFill>
              </a:rPr>
              <a:t>What</a:t>
            </a:r>
            <a:r>
              <a:rPr lang="en-US" sz="2000" dirty="0"/>
              <a:t> to transfer?	</a:t>
            </a:r>
            <a:r>
              <a:rPr lang="en-US" sz="2000" dirty="0">
                <a:solidFill>
                  <a:srgbClr val="3F4EFF"/>
                </a:solidFill>
              </a:rPr>
              <a:t>Final (sub-)trees, feature importance</a:t>
            </a:r>
            <a:r>
              <a:rPr lang="en-US" sz="2000" dirty="0"/>
              <a:t>,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B5"/>
                </a:solidFill>
              </a:rPr>
              <a:t>When</a:t>
            </a:r>
            <a:r>
              <a:rPr lang="en-US" sz="2000" dirty="0"/>
              <a:t> to transfer?	</a:t>
            </a:r>
            <a:r>
              <a:rPr lang="en-US" sz="2000" dirty="0" err="1">
                <a:solidFill>
                  <a:srgbClr val="3F4EFF"/>
                </a:solidFill>
              </a:rPr>
              <a:t>Initialisation</a:t>
            </a:r>
            <a:r>
              <a:rPr lang="en-US" sz="2000" dirty="0">
                <a:solidFill>
                  <a:srgbClr val="3F4EFF"/>
                </a:solidFill>
              </a:rPr>
              <a:t>, breeding</a:t>
            </a:r>
            <a:r>
              <a:rPr lang="en-US" sz="2000" dirty="0"/>
              <a:t>,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B5"/>
                </a:solidFill>
              </a:rPr>
              <a:t>How</a:t>
            </a:r>
            <a:r>
              <a:rPr lang="en-US" sz="2000" dirty="0"/>
              <a:t> to transfer?	</a:t>
            </a:r>
            <a:r>
              <a:rPr lang="en-US" sz="2000" dirty="0">
                <a:solidFill>
                  <a:srgbClr val="3F4EFF"/>
                </a:solidFill>
              </a:rPr>
              <a:t>Directly transfer, adjust probabilities</a:t>
            </a:r>
            <a:r>
              <a:rPr lang="en-US" sz="2000" dirty="0"/>
              <a:t>,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8CD21-20EB-E65C-EB20-4D26A2F10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60</a:t>
            </a:fld>
            <a:endParaRPr lang="en-P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9D460C-516F-FD7C-B470-D3D03C30B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58" y="2912897"/>
            <a:ext cx="4232442" cy="281870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292BBC-3490-D09A-204D-6765D08AF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118" y="2912897"/>
            <a:ext cx="4162193" cy="281870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73009F-0F1A-085B-6EAD-852B9B06ECAC}"/>
              </a:ext>
            </a:extLst>
          </p:cNvPr>
          <p:cNvSpPr txBox="1"/>
          <p:nvPr/>
        </p:nvSpPr>
        <p:spPr>
          <a:xfrm>
            <a:off x="1359482" y="5751506"/>
            <a:ext cx="219259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</a:rPr>
              <a:t>Direct (sub)-tree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052D22-698F-B400-D7C7-1240FEE3CF4D}"/>
              </a:ext>
            </a:extLst>
          </p:cNvPr>
          <p:cNvSpPr txBox="1"/>
          <p:nvPr/>
        </p:nvSpPr>
        <p:spPr>
          <a:xfrm>
            <a:off x="5235517" y="5751506"/>
            <a:ext cx="317739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accent2">
                    <a:lumMod val="75000"/>
                  </a:schemeClr>
                </a:solidFill>
              </a:rPr>
              <a:t>High-level: feature importance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3D9454-535B-6C48-3DAE-9D943E569DAC}"/>
              </a:ext>
            </a:extLst>
          </p:cNvPr>
          <p:cNvCxnSpPr/>
          <p:nvPr/>
        </p:nvCxnSpPr>
        <p:spPr>
          <a:xfrm>
            <a:off x="4657558" y="2725386"/>
            <a:ext cx="0" cy="3293806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E683557-62B4-FD4F-CAAD-74C0BCC38B45}"/>
              </a:ext>
            </a:extLst>
          </p:cNvPr>
          <p:cNvSpPr txBox="1"/>
          <p:nvPr/>
        </p:nvSpPr>
        <p:spPr>
          <a:xfrm>
            <a:off x="400051" y="6320426"/>
            <a:ext cx="80128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>
                <a:solidFill>
                  <a:srgbClr val="000000"/>
                </a:solidFill>
                <a:effectLst/>
              </a:rPr>
              <a:t>Yi Mei, Mazhar Ansari </a:t>
            </a:r>
            <a:r>
              <a:rPr lang="en-NZ" sz="1000" b="0" i="0" dirty="0" err="1">
                <a:solidFill>
                  <a:srgbClr val="000000"/>
                </a:solidFill>
                <a:effectLst/>
              </a:rPr>
              <a:t>Ardeh</a:t>
            </a:r>
            <a:r>
              <a:rPr lang="en-NZ" sz="1000" b="0" i="0" dirty="0">
                <a:solidFill>
                  <a:srgbClr val="000000"/>
                </a:solidFill>
                <a:effectLst/>
              </a:rPr>
              <a:t>, and </a:t>
            </a:r>
            <a:r>
              <a:rPr lang="en-NZ" sz="1000" b="0" i="0" dirty="0" err="1">
                <a:solidFill>
                  <a:srgbClr val="000000"/>
                </a:solidFill>
                <a:effectLst/>
              </a:rPr>
              <a:t>Mengjie</a:t>
            </a:r>
            <a:r>
              <a:rPr lang="en-NZ" sz="1000" b="0" i="0" dirty="0">
                <a:solidFill>
                  <a:srgbClr val="000000"/>
                </a:solidFill>
                <a:effectLst/>
              </a:rPr>
              <a:t> Zhang. Knowledge transfer in genetic programming hyper-heuristics. In </a:t>
            </a:r>
            <a:r>
              <a:rPr lang="en-NZ" sz="1000" b="0" i="1" dirty="0">
                <a:solidFill>
                  <a:srgbClr val="000000"/>
                </a:solidFill>
                <a:effectLst/>
              </a:rPr>
              <a:t>Automated Design of Machine Learning and Search Algorithms</a:t>
            </a:r>
            <a:r>
              <a:rPr lang="en-NZ" sz="1000" b="0" i="0" dirty="0">
                <a:solidFill>
                  <a:srgbClr val="000000"/>
                </a:solidFill>
                <a:effectLst/>
              </a:rPr>
              <a:t>, pages 149--169. Springer, 2021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760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C813D-A8C5-1C34-416C-4F55C7DF9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 with Knowledge Transfer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3EB78-E05D-8C6C-7B82-8EEFF1D36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GP with </a:t>
            </a:r>
            <a:r>
              <a:rPr lang="en-US" sz="2000" dirty="0">
                <a:solidFill>
                  <a:srgbClr val="3F4EFF"/>
                </a:solidFill>
              </a:rPr>
              <a:t>Knowledge-Guided Search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F4EFF"/>
                </a:solidFill>
              </a:rPr>
              <a:t>Guided initialization</a:t>
            </a:r>
            <a:r>
              <a:rPr lang="en-US" sz="1800" dirty="0"/>
              <a:t>: select the best </a:t>
            </a:r>
            <a:r>
              <a:rPr lang="en-US" sz="1800" dirty="0" err="1"/>
              <a:t>inidividuals</a:t>
            </a:r>
            <a:r>
              <a:rPr lang="en-US" sz="1800" dirty="0"/>
              <a:t> from the source domain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F4EFF"/>
                </a:solidFill>
              </a:rPr>
              <a:t>Guided crossover/mutation</a:t>
            </a:r>
            <a:r>
              <a:rPr lang="en-US" sz="1800" dirty="0"/>
              <a:t>: to avoid individuals that have been seen in the source domain, to reduce negative transfer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29DF8-3C30-528C-C506-9FB89C661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61</a:t>
            </a:fld>
            <a:endParaRPr lang="en-PT"/>
          </a:p>
        </p:txBody>
      </p:sp>
      <p:pic>
        <p:nvPicPr>
          <p:cNvPr id="5" name="Picture 4" descr="A diagram of a knowledge process&#10;&#10;Description automatically generated">
            <a:extLst>
              <a:ext uri="{FF2B5EF4-FFF2-40B4-BE49-F238E27FC236}">
                <a16:creationId xmlns:a16="http://schemas.microsoft.com/office/drawing/2014/main" id="{E4FA1E9C-A69D-36C2-552D-13F3766A9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2940005"/>
            <a:ext cx="5257800" cy="2755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6DFCC1-FBA2-E5CC-31D7-24656A65CEAF}"/>
              </a:ext>
            </a:extLst>
          </p:cNvPr>
          <p:cNvSpPr txBox="1"/>
          <p:nvPr/>
        </p:nvSpPr>
        <p:spPr>
          <a:xfrm>
            <a:off x="628650" y="6176963"/>
            <a:ext cx="7675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Ardeh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 M. A., Mei, Y., &amp; Zhang, M. (2021). Genetic programming with knowledge transfer and guided search for uncertain capacitated arc routing problem.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IEEE Transactions on Evolutionary Computation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26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(4), 765-779.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7917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E60FAD-D6E4-4347-90F0-66CA7AF03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Machine Learning to Aid Meta-heuristics </a:t>
            </a:r>
            <a:br>
              <a:rPr lang="en-GB" dirty="0"/>
            </a:br>
            <a:r>
              <a:rPr lang="en-GB" sz="3600" dirty="0"/>
              <a:t>(including Evolutionary Methods)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8AF519-20BB-B249-B49D-0176A7F5C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62</a:t>
            </a:fld>
            <a:endParaRPr lang="en-PT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753734-EF01-15D7-D551-AFEBCA52C2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9933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C4541-FEFC-3AA8-C674-30305050F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to Aid Meta-heuristics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D90FE-F2B5-7FF8-D82A-588BF4211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Learn the </a:t>
            </a:r>
            <a:r>
              <a:rPr lang="en-US" sz="2000" dirty="0">
                <a:solidFill>
                  <a:srgbClr val="3F4EFF"/>
                </a:solidFill>
              </a:rPr>
              <a:t>design decisions </a:t>
            </a:r>
            <a:r>
              <a:rPr lang="en-US" sz="2000" dirty="0"/>
              <a:t>in meta-heuristics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3F4EFF"/>
                </a:solidFill>
              </a:rPr>
              <a:t>Algorithm selection</a:t>
            </a:r>
            <a:r>
              <a:rPr lang="en-US" sz="1800" dirty="0"/>
              <a:t>: how to select the best algorithm for solving a given problem?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3F4EFF"/>
                </a:solidFill>
              </a:rPr>
              <a:t>Algorithm composition</a:t>
            </a:r>
            <a:r>
              <a:rPr lang="en-US" sz="1800" dirty="0"/>
              <a:t>: how to select the best components of the algorithm, such as initialization method, local search operators, genetic operators?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3F4EFF"/>
                </a:solidFill>
              </a:rPr>
              <a:t>Algorithm configuration</a:t>
            </a:r>
            <a:r>
              <a:rPr lang="en-US" sz="1800" dirty="0"/>
              <a:t>: how to automatically find the best parameter values?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F4EFF"/>
                </a:solidFill>
              </a:rPr>
              <a:t>Offline</a:t>
            </a:r>
            <a:r>
              <a:rPr lang="en-US" sz="2000" dirty="0"/>
              <a:t> vs </a:t>
            </a:r>
            <a:r>
              <a:rPr lang="en-US" sz="2000" dirty="0">
                <a:solidFill>
                  <a:srgbClr val="C00000"/>
                </a:solidFill>
              </a:rPr>
              <a:t>Online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F4EFF"/>
                </a:solidFill>
              </a:rPr>
              <a:t>Supervised</a:t>
            </a:r>
            <a:r>
              <a:rPr lang="en-US" sz="2000" dirty="0"/>
              <a:t> vs </a:t>
            </a:r>
            <a:r>
              <a:rPr lang="en-US" sz="2000" dirty="0">
                <a:solidFill>
                  <a:srgbClr val="C00000"/>
                </a:solidFill>
              </a:rPr>
              <a:t>Reinforcement</a:t>
            </a:r>
            <a:r>
              <a:rPr lang="en-US" sz="2000" dirty="0"/>
              <a:t>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E72B8-32C0-EA24-0467-4E72FD98E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63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9371947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8C1AA-FD21-7FF1-35B0-1B4137CD6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Supervised Offline Algorithm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22E44-AC4D-D855-23FB-E99E05D10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64</a:t>
            </a:fld>
            <a:endParaRPr lang="en-P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92D7C7-9232-86D8-9DF1-8F06B7401DDB}"/>
              </a:ext>
            </a:extLst>
          </p:cNvPr>
          <p:cNvSpPr txBox="1"/>
          <p:nvPr/>
        </p:nvSpPr>
        <p:spPr>
          <a:xfrm>
            <a:off x="451821" y="6204804"/>
            <a:ext cx="84877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Smith-Miles, K., Baatar, D., Wreford, B., &amp; Lewis, R. (2014). Towards objective measures of algorithm performance across instance space.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Computers &amp; Operations Research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45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 12-24.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 descr="A diagram of a program&#10;&#10;Description automatically generated">
            <a:extLst>
              <a:ext uri="{FF2B5EF4-FFF2-40B4-BE49-F238E27FC236}">
                <a16:creationId xmlns:a16="http://schemas.microsoft.com/office/drawing/2014/main" id="{BD69093F-98C7-2376-1088-C64D13138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211" y="1551804"/>
            <a:ext cx="4149119" cy="3983155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306BAE1-2AFF-E121-4D11-3A2A4D737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6427"/>
            <a:ext cx="4029411" cy="474603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3F4EFF"/>
                </a:solidFill>
              </a:rPr>
              <a:t>Collect</a:t>
            </a:r>
            <a:r>
              <a:rPr lang="en-US" sz="2000" dirty="0"/>
              <a:t> instances and </a:t>
            </a:r>
            <a:r>
              <a:rPr lang="en-US" sz="2000" dirty="0" err="1">
                <a:solidFill>
                  <a:srgbClr val="3F4EFF"/>
                </a:solidFill>
              </a:rPr>
              <a:t>characterise</a:t>
            </a:r>
            <a:r>
              <a:rPr lang="en-US" sz="2000" dirty="0"/>
              <a:t> them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3F4EFF"/>
                </a:solidFill>
              </a:rPr>
              <a:t>Collect</a:t>
            </a:r>
            <a:r>
              <a:rPr lang="en-US" sz="2000" dirty="0"/>
              <a:t> algorithms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3F4EFF"/>
                </a:solidFill>
              </a:rPr>
              <a:t>Run</a:t>
            </a:r>
            <a:r>
              <a:rPr lang="en-US" sz="2000" dirty="0"/>
              <a:t> algorithms to instances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3F4EFF"/>
                </a:solidFill>
              </a:rPr>
              <a:t>Learn model </a:t>
            </a:r>
            <a:r>
              <a:rPr lang="en-US" sz="2000" dirty="0"/>
              <a:t>from instance features to selected algorithms, or predicted algorithm performance</a:t>
            </a:r>
          </a:p>
        </p:txBody>
      </p:sp>
    </p:spTree>
    <p:extLst>
      <p:ext uri="{BB962C8B-B14F-4D97-AF65-F5344CB8AC3E}">
        <p14:creationId xmlns:p14="http://schemas.microsoft.com/office/powerpoint/2010/main" val="15467865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63580-ED7B-E96B-1177-21A738E80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Supervised Offline Algorithm 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EE076-483F-4EC5-83E6-6AE2CDF02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Learning </a:t>
            </a:r>
            <a:r>
              <a:rPr lang="en-US" dirty="0">
                <a:solidFill>
                  <a:srgbClr val="3F4EFF"/>
                </a:solidFill>
              </a:rPr>
              <a:t>operator sequence </a:t>
            </a:r>
            <a:r>
              <a:rPr lang="en-US" dirty="0"/>
              <a:t>through LSTM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4EFF"/>
                </a:solidFill>
              </a:rPr>
              <a:t>Collect</a:t>
            </a:r>
            <a:r>
              <a:rPr lang="en-US" dirty="0"/>
              <a:t> operator sequences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4EFF"/>
                </a:solidFill>
              </a:rPr>
              <a:t>Learn LSTM </a:t>
            </a:r>
            <a:r>
              <a:rPr lang="en-US" dirty="0"/>
              <a:t>for next operator prediction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DB2E7-53A4-7EA0-6BE4-910FB90E9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65</a:t>
            </a:fld>
            <a:endParaRPr lang="en-PT"/>
          </a:p>
        </p:txBody>
      </p:sp>
      <p:pic>
        <p:nvPicPr>
          <p:cNvPr id="6" name="Picture 5" descr="A diagram of cell division&#10;&#10;Description automatically generated">
            <a:extLst>
              <a:ext uri="{FF2B5EF4-FFF2-40B4-BE49-F238E27FC236}">
                <a16:creationId xmlns:a16="http://schemas.microsoft.com/office/drawing/2014/main" id="{37099492-84D8-40E8-40CE-76FDBF5C1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333" y="2652468"/>
            <a:ext cx="7303333" cy="34656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3839A7-FDCC-3927-A25D-B98CF59B842A}"/>
              </a:ext>
            </a:extLst>
          </p:cNvPr>
          <p:cNvSpPr txBox="1"/>
          <p:nvPr/>
        </p:nvSpPr>
        <p:spPr>
          <a:xfrm>
            <a:off x="443082" y="6207818"/>
            <a:ext cx="7886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Meng, W., &amp; Qu, R. (2024). Automated design of local search algorithms: Predicting algorithmic components with LSTM.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Expert Systems with Applications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237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 121431.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7209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6C9CC-6EB1-1908-350C-47A3CA51B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Reinforcement Algorithm 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5BEAB-CD0C-9FA0-D263-E86CC923C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F4EFF"/>
                </a:solidFill>
              </a:rPr>
              <a:t>Offline + Online </a:t>
            </a:r>
            <a:r>
              <a:rPr lang="en-US" sz="2000" b="1" dirty="0"/>
              <a:t>Adaptive Operator Selection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Train </a:t>
            </a:r>
            <a:r>
              <a:rPr lang="en-US" sz="1800" dirty="0">
                <a:solidFill>
                  <a:srgbClr val="3F4EFF"/>
                </a:solidFill>
              </a:rPr>
              <a:t>state-based</a:t>
            </a:r>
            <a:r>
              <a:rPr lang="en-US" sz="1800" dirty="0"/>
              <a:t> policy (when to select which operator) offline from training data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Update policy online through both </a:t>
            </a:r>
            <a:r>
              <a:rPr lang="en-US" sz="1800" dirty="0">
                <a:solidFill>
                  <a:srgbClr val="3F4EFF"/>
                </a:solidFill>
              </a:rPr>
              <a:t>state-based and stateless</a:t>
            </a:r>
            <a:r>
              <a:rPr lang="en-US" sz="1800" dirty="0"/>
              <a:t> policy for new problem instance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6AFE7-3F1F-784C-61C8-2CA868086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66</a:t>
            </a:fld>
            <a:endParaRPr lang="en-PT"/>
          </a:p>
        </p:txBody>
      </p:sp>
      <p:pic>
        <p:nvPicPr>
          <p:cNvPr id="6" name="Picture 5" descr="A diagram of a decision policy&#10;&#10;Description automatically generated">
            <a:extLst>
              <a:ext uri="{FF2B5EF4-FFF2-40B4-BE49-F238E27FC236}">
                <a16:creationId xmlns:a16="http://schemas.microsoft.com/office/drawing/2014/main" id="{790686F0-CB61-5D3B-A454-EB0A201BE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52" y="3012142"/>
            <a:ext cx="7057295" cy="28507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8ADAC7-D197-AB71-1FEB-7BED7D3321B5}"/>
              </a:ext>
            </a:extLst>
          </p:cNvPr>
          <p:cNvSpPr txBox="1"/>
          <p:nvPr/>
        </p:nvSpPr>
        <p:spPr>
          <a:xfrm>
            <a:off x="710006" y="6176963"/>
            <a:ext cx="74980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Jiyuan</a:t>
            </a:r>
            <a:r>
              <a:rPr lang="en-NZ" sz="1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Pei, </a:t>
            </a:r>
            <a:r>
              <a:rPr lang="en-NZ" sz="1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Jialin</a:t>
            </a:r>
            <a:r>
              <a:rPr lang="en-NZ" sz="1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Liu, and Yi Mei. Learning from offline and online experiences: A hybrid adaptive operator selection framework. In </a:t>
            </a:r>
            <a:r>
              <a:rPr lang="en-NZ" sz="10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Proceedings of the ACM Genetic and Evolutionary Computation Conference (GECCO)</a:t>
            </a:r>
            <a:r>
              <a:rPr lang="en-NZ" sz="1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ACM, </a:t>
            </a:r>
            <a:r>
              <a:rPr lang="en-NZ" sz="1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jul</a:t>
            </a:r>
            <a:r>
              <a:rPr lang="en-NZ" sz="1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2024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5309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530DD-BE56-0DE9-F1A9-F43FDE761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Reinforcement Algorithm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AB8AA-C7D6-1561-AD55-6F3704BF9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05325"/>
            <a:ext cx="4965326" cy="474603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3F4EFF"/>
                </a:solidFill>
              </a:rPr>
              <a:t>Irace</a:t>
            </a:r>
            <a:r>
              <a:rPr lang="en-US" sz="2000" dirty="0"/>
              <a:t>: iterative racing for automatic parameter tuning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Repeat</a:t>
            </a:r>
            <a:r>
              <a:rPr lang="en-US" sz="2000" dirty="0"/>
              <a:t>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F4EFF"/>
                </a:solidFill>
              </a:rPr>
              <a:t>sampling</a:t>
            </a:r>
            <a:r>
              <a:rPr lang="en-US" sz="1800" dirty="0"/>
              <a:t> new configurations according to a particular distribution, 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F4EFF"/>
                </a:solidFill>
              </a:rPr>
              <a:t>selecting</a:t>
            </a:r>
            <a:r>
              <a:rPr lang="en-US" sz="1800" dirty="0"/>
              <a:t> the best configurations from the newly sampled ones by means of racing, 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F4EFF"/>
                </a:solidFill>
              </a:rPr>
              <a:t>updating</a:t>
            </a:r>
            <a:r>
              <a:rPr lang="en-US" sz="1800" dirty="0"/>
              <a:t> the sampling distribution in order to bias the sampling towards the best configurations.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856A9-DA38-6FDC-723C-BDD444890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67</a:t>
            </a:fld>
            <a:endParaRPr lang="en-PT"/>
          </a:p>
        </p:txBody>
      </p:sp>
      <p:pic>
        <p:nvPicPr>
          <p:cNvPr id="6" name="Picture 5" descr="A black and white diagram of a math test&#10;&#10;Description automatically generated with medium confidence">
            <a:extLst>
              <a:ext uri="{FF2B5EF4-FFF2-40B4-BE49-F238E27FC236}">
                <a16:creationId xmlns:a16="http://schemas.microsoft.com/office/drawing/2014/main" id="{AE0DC433-EA67-91EA-AE44-F6376525D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549" y="1205325"/>
            <a:ext cx="2452901" cy="2715712"/>
          </a:xfrm>
          <a:prstGeom prst="rect">
            <a:avLst/>
          </a:prstGeom>
        </p:spPr>
      </p:pic>
      <p:pic>
        <p:nvPicPr>
          <p:cNvPr id="8" name="Picture 7" descr="A diagram of a graph and diagram of a graph&#10;&#10;Description automatically generated">
            <a:extLst>
              <a:ext uri="{FF2B5EF4-FFF2-40B4-BE49-F238E27FC236}">
                <a16:creationId xmlns:a16="http://schemas.microsoft.com/office/drawing/2014/main" id="{414A7061-FFE3-FE46-EA66-F5FC9CA97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471" y="4156333"/>
            <a:ext cx="3228738" cy="21023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DDEFE4-9160-F02F-C55A-844623244FF0}"/>
              </a:ext>
            </a:extLst>
          </p:cNvPr>
          <p:cNvSpPr txBox="1"/>
          <p:nvPr/>
        </p:nvSpPr>
        <p:spPr>
          <a:xfrm>
            <a:off x="628650" y="6292819"/>
            <a:ext cx="75794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López-Ibáñez, M., Dubois-Lacoste, J.,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Cáceres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 L. P.,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Birattari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 M., &amp;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Stützle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 T. (2016). The </a:t>
            </a:r>
            <a:r>
              <a:rPr lang="en-NZ" sz="10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irace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package: Iterated racing for automatic algorithm configuration.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Operations Research Perspectives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NZ" sz="10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NZ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 43-58.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283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65163-8A76-BC30-AFA5-5336ECB90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417765-2CFC-A8C9-D84C-4C76F9F48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Learning Heatmaps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148D78-D26D-8CBD-AEAF-9DB3383F2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30930"/>
            <a:ext cx="8301990" cy="5236570"/>
          </a:xfrm>
        </p:spPr>
        <p:txBody>
          <a:bodyPr>
            <a:normAutofit/>
          </a:bodyPr>
          <a:lstStyle/>
          <a:p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indicating</a:t>
            </a:r>
            <a:r>
              <a:rPr lang="de-DE" dirty="0"/>
              <a:t> </a:t>
            </a:r>
            <a:r>
              <a:rPr lang="de-DE" dirty="0" err="1">
                <a:solidFill>
                  <a:srgbClr val="3F4EFF"/>
                </a:solidFill>
              </a:rPr>
              <a:t>likelihood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for</a:t>
            </a:r>
            <a:endParaRPr lang="de-DE" dirty="0">
              <a:solidFill>
                <a:srgbClr val="3F4E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F4EFF"/>
                </a:solidFill>
              </a:rPr>
              <a:t>components</a:t>
            </a:r>
            <a:r>
              <a:rPr lang="de-DE" dirty="0"/>
              <a:t>, e.g., </a:t>
            </a:r>
            <a:r>
              <a:rPr lang="de-DE" dirty="0" err="1"/>
              <a:t>edges</a:t>
            </a:r>
            <a:r>
              <a:rPr lang="de-DE" dirty="0"/>
              <a:t> in TSP, VRP, </a:t>
            </a:r>
            <a:r>
              <a:rPr lang="de-DE" dirty="0" err="1"/>
              <a:t>nodes</a:t>
            </a:r>
            <a:r>
              <a:rPr lang="de-DE" dirty="0"/>
              <a:t> in MISP, </a:t>
            </a:r>
            <a:r>
              <a:rPr lang="de-DE" dirty="0" err="1"/>
              <a:t>MaxCut</a:t>
            </a:r>
            <a:r>
              <a:rPr lang="de-DE" dirty="0"/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appear</a:t>
            </a:r>
            <a:r>
              <a:rPr lang="de-DE" dirty="0"/>
              <a:t> in (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) optimal </a:t>
            </a:r>
            <a:r>
              <a:rPr lang="de-DE" dirty="0" err="1"/>
              <a:t>solutions</a:t>
            </a:r>
            <a:endParaRPr lang="de-DE" dirty="0"/>
          </a:p>
          <a:p>
            <a:r>
              <a:rPr lang="de-DE" b="1" dirty="0"/>
              <a:t>Can </a:t>
            </a:r>
            <a:r>
              <a:rPr lang="de-DE" b="1" dirty="0" err="1"/>
              <a:t>be</a:t>
            </a:r>
            <a:r>
              <a:rPr lang="de-DE" b="1" dirty="0"/>
              <a:t> </a:t>
            </a:r>
            <a:r>
              <a:rPr lang="de-DE" b="1" dirty="0" err="1"/>
              <a:t>used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endParaRPr lang="de-DE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F4EFF"/>
                </a:solidFill>
              </a:rPr>
              <a:t>prune</a:t>
            </a:r>
            <a:r>
              <a:rPr lang="de-DE" dirty="0">
                <a:solidFill>
                  <a:srgbClr val="3F4EFF"/>
                </a:solidFill>
              </a:rPr>
              <a:t>/</a:t>
            </a:r>
            <a:r>
              <a:rPr lang="de-DE" dirty="0" err="1">
                <a:solidFill>
                  <a:srgbClr val="3F4EFF"/>
                </a:solidFill>
              </a:rPr>
              <a:t>sparsen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space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F4EFF"/>
                </a:solidFill>
              </a:rPr>
              <a:t>bias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or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reduce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/>
              <a:t>operators</a:t>
            </a:r>
            <a:r>
              <a:rPr lang="de-DE" dirty="0"/>
              <a:t> </a:t>
            </a:r>
            <a:r>
              <a:rPr lang="de-DE" dirty="0" err="1"/>
              <a:t>towards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inclusion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promising </a:t>
            </a:r>
            <a:r>
              <a:rPr lang="de-DE" dirty="0" err="1"/>
              <a:t>components</a:t>
            </a:r>
            <a:endParaRPr lang="de-DE" dirty="0"/>
          </a:p>
          <a:p>
            <a:r>
              <a:rPr lang="de-DE" b="1" dirty="0"/>
              <a:t>Training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(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) </a:t>
            </a:r>
            <a:r>
              <a:rPr lang="de-DE" dirty="0" err="1"/>
              <a:t>optimally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solved</a:t>
            </a:r>
            <a:r>
              <a:rPr lang="de-DE" dirty="0"/>
              <a:t>, </a:t>
            </a:r>
            <a:r>
              <a:rPr lang="de-DE" dirty="0" err="1"/>
              <a:t>representative</a:t>
            </a:r>
            <a:r>
              <a:rPr lang="de-DE" dirty="0"/>
              <a:t> </a:t>
            </a:r>
            <a:r>
              <a:rPr lang="de-DE" dirty="0" err="1"/>
              <a:t>instances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reinforcement</a:t>
            </a:r>
            <a:r>
              <a:rPr lang="de-DE" dirty="0"/>
              <a:t> </a:t>
            </a:r>
            <a:r>
              <a:rPr lang="de-DE" dirty="0" err="1"/>
              <a:t>learning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89DC4D-5DAB-E248-5200-948397B67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68</a:t>
            </a:fld>
            <a:endParaRPr lang="en-PT" dirty="0"/>
          </a:p>
        </p:txBody>
      </p:sp>
      <p:pic>
        <p:nvPicPr>
          <p:cNvPr id="8" name="Grafik 7" descr="Ein Bild, das Muster, Farbigkeit, orange, Einpackpapier enthält.&#10;&#10;KI-generierte Inhalte können fehlerhaft sein.">
            <a:extLst>
              <a:ext uri="{FF2B5EF4-FFF2-40B4-BE49-F238E27FC236}">
                <a16:creationId xmlns:a16="http://schemas.microsoft.com/office/drawing/2014/main" id="{BA559D75-A8EE-51C9-0BE7-E431A48EF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950" y="2427786"/>
            <a:ext cx="1896863" cy="200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1481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10F29-30BD-D918-3B79-680583B34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C05C56-F665-B895-439E-4F8ABAF15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Issues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Heatmaps: 1. </a:t>
            </a:r>
            <a:r>
              <a:rPr lang="de-DE" dirty="0" err="1"/>
              <a:t>Unimodality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00347B-C409-08C8-EAAB-EA8238F5B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30930"/>
            <a:ext cx="8301990" cy="5236570"/>
          </a:xfrm>
        </p:spPr>
        <p:txBody>
          <a:bodyPr>
            <a:normAutofit/>
          </a:bodyPr>
          <a:lstStyle/>
          <a:p>
            <a:r>
              <a:rPr lang="de-DE" b="1" dirty="0" err="1">
                <a:solidFill>
                  <a:srgbClr val="3F4EFF"/>
                </a:solidFill>
              </a:rPr>
              <a:t>Example</a:t>
            </a:r>
            <a:r>
              <a:rPr lang="de-DE" dirty="0"/>
              <a:t>: </a:t>
            </a:r>
            <a:br>
              <a:rPr lang="de-DE" dirty="0"/>
            </a:br>
            <a:r>
              <a:rPr lang="de-DE" dirty="0"/>
              <a:t>Maximum </a:t>
            </a:r>
            <a:r>
              <a:rPr lang="de-DE" dirty="0" err="1"/>
              <a:t>independent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: 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Heatmap: all </a:t>
            </a:r>
            <a:r>
              <a:rPr lang="de-DE" dirty="0" err="1"/>
              <a:t>nodes</a:t>
            </a:r>
            <a:r>
              <a:rPr lang="de-DE" dirty="0"/>
              <a:t> </a:t>
            </a:r>
            <a:r>
              <a:rPr lang="de-DE" dirty="0" err="1"/>
              <a:t>equally</a:t>
            </a:r>
            <a:r>
              <a:rPr lang="de-DE" dirty="0"/>
              <a:t> </a:t>
            </a:r>
            <a:r>
              <a:rPr lang="de-DE" dirty="0" err="1"/>
              <a:t>likely</a:t>
            </a:r>
            <a:r>
              <a:rPr lang="de-DE" dirty="0"/>
              <a:t> in an optimal </a:t>
            </a:r>
            <a:r>
              <a:rPr lang="de-DE" dirty="0" err="1"/>
              <a:t>solution</a:t>
            </a:r>
            <a:br>
              <a:rPr lang="de-DE" dirty="0"/>
            </a:br>
            <a:r>
              <a:rPr lang="de-DE" dirty="0"/>
              <a:t>-&gt;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meaningful</a:t>
            </a:r>
            <a:r>
              <a:rPr lang="de-DE" dirty="0"/>
              <a:t> </a:t>
            </a:r>
            <a:r>
              <a:rPr lang="de-DE" dirty="0" err="1"/>
              <a:t>information</a:t>
            </a:r>
            <a:endParaRPr lang="de-DE" dirty="0"/>
          </a:p>
          <a:p>
            <a:endParaRPr lang="de-DE" dirty="0"/>
          </a:p>
          <a:p>
            <a:r>
              <a:rPr lang="en-US" dirty="0">
                <a:solidFill>
                  <a:srgbClr val="C00000"/>
                </a:solidFill>
              </a:rPr>
              <a:t>Symmetries and different (close to) optimal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solutions often cause problems.</a:t>
            </a:r>
            <a:endParaRPr lang="de-DE" dirty="0">
              <a:solidFill>
                <a:srgbClr val="C00000"/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6EB18DF-FFA8-4B07-AE91-8295D7ED9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69</a:t>
            </a:fld>
            <a:endParaRPr lang="en-P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BDA1CFB-C429-4E53-01F7-A3C0559C4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554" y="2273049"/>
            <a:ext cx="2766544" cy="164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9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1067B-7170-2791-A8E5-10BEDFB8B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 (Better) Optimize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6B1CBFF-78D0-A83F-C183-5BC600C21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5767" y="1256427"/>
            <a:ext cx="7509583" cy="54015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4100D-9E90-1A60-E44E-B642ADC87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5877233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A48FB-A1DE-01EC-A46B-66B096A7B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5F3C78-1249-AD63-860B-30D44BA20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791597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Issues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Heatmaps: </a:t>
            </a:r>
            <a:br>
              <a:rPr lang="de-DE" dirty="0"/>
            </a:br>
            <a:r>
              <a:rPr lang="de-DE" sz="3100" dirty="0"/>
              <a:t>2. </a:t>
            </a:r>
            <a:r>
              <a:rPr lang="de-DE" sz="3100" dirty="0" err="1"/>
              <a:t>Some</a:t>
            </a:r>
            <a:r>
              <a:rPr lang="de-DE" sz="3100" dirty="0"/>
              <a:t> essential </a:t>
            </a:r>
            <a:r>
              <a:rPr lang="de-DE" sz="3100" dirty="0" err="1"/>
              <a:t>components</a:t>
            </a:r>
            <a:r>
              <a:rPr lang="de-DE" sz="3100" dirty="0"/>
              <a:t> </a:t>
            </a:r>
            <a:r>
              <a:rPr lang="de-DE" sz="3100" dirty="0" err="1"/>
              <a:t>often</a:t>
            </a:r>
            <a:r>
              <a:rPr lang="de-DE" sz="3100" dirty="0"/>
              <a:t> do not </a:t>
            </a:r>
            <a:r>
              <a:rPr lang="de-DE" sz="3100" dirty="0" err="1"/>
              <a:t>have</a:t>
            </a:r>
            <a:r>
              <a:rPr lang="de-DE" sz="3100" dirty="0"/>
              <a:t> </a:t>
            </a:r>
            <a:r>
              <a:rPr lang="de-DE" sz="3100" dirty="0" err="1"/>
              <a:t>characteristics</a:t>
            </a:r>
            <a:r>
              <a:rPr lang="de-DE" sz="3100" dirty="0"/>
              <a:t> </a:t>
            </a:r>
            <a:r>
              <a:rPr lang="de-DE" sz="3100" dirty="0" err="1"/>
              <a:t>of</a:t>
            </a:r>
            <a:r>
              <a:rPr lang="de-DE" sz="3100" dirty="0"/>
              <a:t> </a:t>
            </a:r>
            <a:r>
              <a:rPr lang="de-DE" sz="3100" dirty="0" err="1"/>
              <a:t>typical</a:t>
            </a:r>
            <a:r>
              <a:rPr lang="de-DE" sz="3100" dirty="0"/>
              <a:t> </a:t>
            </a:r>
            <a:r>
              <a:rPr lang="de-DE" sz="3100" dirty="0" err="1"/>
              <a:t>solution</a:t>
            </a:r>
            <a:r>
              <a:rPr lang="de-DE" sz="3100" dirty="0"/>
              <a:t> </a:t>
            </a:r>
            <a:r>
              <a:rPr lang="de-DE" sz="3100" dirty="0" err="1"/>
              <a:t>components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8A4F21-D00C-EC8B-F569-8E73A4349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328120"/>
            <a:ext cx="8301990" cy="1248629"/>
          </a:xfrm>
        </p:spPr>
        <p:txBody>
          <a:bodyPr>
            <a:normAutofit/>
          </a:bodyPr>
          <a:lstStyle/>
          <a:p>
            <a:r>
              <a:rPr lang="de-DE" dirty="0"/>
              <a:t>M. </a:t>
            </a:r>
            <a:r>
              <a:rPr lang="de-DE" dirty="0" err="1"/>
              <a:t>Bresich</a:t>
            </a:r>
            <a:r>
              <a:rPr lang="de-DE" dirty="0"/>
              <a:t> et al. (2025): </a:t>
            </a:r>
            <a:r>
              <a:rPr lang="en-US" dirty="0">
                <a:solidFill>
                  <a:srgbClr val="3F4EFF"/>
                </a:solidFill>
              </a:rPr>
              <a:t>Search Space Reduction </a:t>
            </a:r>
            <a:br>
              <a:rPr lang="en-US" dirty="0">
                <a:solidFill>
                  <a:srgbClr val="3F4EFF"/>
                </a:solidFill>
              </a:rPr>
            </a:br>
            <a:r>
              <a:rPr lang="en-US" dirty="0">
                <a:solidFill>
                  <a:srgbClr val="3F4EFF"/>
                </a:solidFill>
              </a:rPr>
              <a:t>Through </a:t>
            </a:r>
            <a:r>
              <a:rPr lang="en-US" dirty="0" err="1">
                <a:solidFill>
                  <a:srgbClr val="3F4EFF"/>
                </a:solidFill>
              </a:rPr>
              <a:t>MachineLearning</a:t>
            </a:r>
            <a:r>
              <a:rPr lang="en-US" dirty="0">
                <a:solidFill>
                  <a:srgbClr val="3F4EFF"/>
                </a:solidFill>
              </a:rPr>
              <a:t> for the Electric </a:t>
            </a:r>
            <a:br>
              <a:rPr lang="en-US" dirty="0">
                <a:solidFill>
                  <a:srgbClr val="3F4EFF"/>
                </a:solidFill>
              </a:rPr>
            </a:br>
            <a:r>
              <a:rPr lang="en-US" dirty="0">
                <a:solidFill>
                  <a:srgbClr val="3F4EFF"/>
                </a:solidFill>
              </a:rPr>
              <a:t>Autonomous Dial-A-Ride Problem</a:t>
            </a:r>
            <a:r>
              <a:rPr lang="en-US" dirty="0"/>
              <a:t>, submitted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5A1B20-D38B-688A-D15C-60C767FFF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70</a:t>
            </a:fld>
            <a:endParaRPr lang="en-P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F29B2EE-D422-7AF0-EDC0-F5E060C170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2515"/>
          <a:stretch>
            <a:fillRect/>
          </a:stretch>
        </p:blipFill>
        <p:spPr>
          <a:xfrm>
            <a:off x="1314450" y="2005263"/>
            <a:ext cx="5143500" cy="325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772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AA4E13-5CC1-F8C2-4E3B-FFD552F1A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Learning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Graph Problems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E9958E-CB03-D232-FE36-A3C04512E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807506"/>
            <a:ext cx="7886700" cy="2858356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H. Dai, E.B. Khalil, Y. Zhang, B. </a:t>
            </a:r>
            <a:r>
              <a:rPr lang="de-DE" dirty="0" err="1"/>
              <a:t>Dilkina</a:t>
            </a:r>
            <a:r>
              <a:rPr lang="de-DE" dirty="0"/>
              <a:t>, and L. Song (2017): </a:t>
            </a:r>
            <a:r>
              <a:rPr lang="de-DE" dirty="0">
                <a:solidFill>
                  <a:srgbClr val="3F4EFF"/>
                </a:solidFill>
              </a:rPr>
              <a:t>Learning </a:t>
            </a:r>
            <a:r>
              <a:rPr lang="de-DE" dirty="0" err="1">
                <a:solidFill>
                  <a:srgbClr val="3F4EFF"/>
                </a:solidFill>
              </a:rPr>
              <a:t>combinatorial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optimization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algorithms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over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graphs</a:t>
            </a:r>
            <a:r>
              <a:rPr lang="de-DE" dirty="0"/>
              <a:t>. </a:t>
            </a:r>
            <a:r>
              <a:rPr lang="de-DE" dirty="0" err="1"/>
              <a:t>NeurIPS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Min </a:t>
            </a:r>
            <a:r>
              <a:rPr lang="de-DE" dirty="0" err="1"/>
              <a:t>vertex</a:t>
            </a:r>
            <a:r>
              <a:rPr lang="de-DE" dirty="0"/>
              <a:t> </a:t>
            </a:r>
            <a:r>
              <a:rPr lang="de-DE" dirty="0" err="1"/>
              <a:t>cover</a:t>
            </a:r>
            <a:r>
              <a:rPr lang="de-DE" dirty="0"/>
              <a:t>, </a:t>
            </a:r>
            <a:r>
              <a:rPr lang="de-DE" dirty="0" err="1"/>
              <a:t>max</a:t>
            </a:r>
            <a:r>
              <a:rPr lang="de-DE" dirty="0"/>
              <a:t> </a:t>
            </a:r>
            <a:r>
              <a:rPr lang="de-DE" dirty="0" err="1"/>
              <a:t>cut</a:t>
            </a:r>
            <a:r>
              <a:rPr lang="de-DE" dirty="0"/>
              <a:t>, TSP </a:t>
            </a:r>
            <a:r>
              <a:rPr lang="de-DE" dirty="0" err="1"/>
              <a:t>considered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F4EFF"/>
                </a:solidFill>
              </a:rPr>
              <a:t>Graph </a:t>
            </a:r>
            <a:r>
              <a:rPr lang="de-DE" dirty="0" err="1">
                <a:solidFill>
                  <a:srgbClr val="3F4EFF"/>
                </a:solidFill>
              </a:rPr>
              <a:t>neural</a:t>
            </a:r>
            <a:r>
              <a:rPr lang="de-DE" dirty="0">
                <a:solidFill>
                  <a:srgbClr val="3F4EFF"/>
                </a:solidFill>
              </a:rPr>
              <a:t> network (GNN) </a:t>
            </a:r>
            <a:r>
              <a:rPr lang="de-DE" dirty="0" err="1"/>
              <a:t>used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/>
              <a:t>structure2vec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“</a:t>
            </a:r>
            <a:r>
              <a:rPr lang="de-DE" dirty="0" err="1"/>
              <a:t>featurize</a:t>
            </a:r>
            <a:r>
              <a:rPr lang="de-DE" dirty="0"/>
              <a:t>” </a:t>
            </a:r>
            <a:r>
              <a:rPr lang="de-DE" dirty="0" err="1"/>
              <a:t>nodes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variant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>
                <a:solidFill>
                  <a:srgbClr val="3F4EFF"/>
                </a:solidFill>
              </a:rPr>
              <a:t>Q-</a:t>
            </a:r>
            <a:r>
              <a:rPr lang="de-DE" dirty="0" err="1">
                <a:solidFill>
                  <a:srgbClr val="3F4EFF"/>
                </a:solidFill>
              </a:rPr>
              <a:t>learning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obtain</a:t>
            </a:r>
            <a:r>
              <a:rPr lang="de-DE" dirty="0"/>
              <a:t> a </a:t>
            </a:r>
            <a:r>
              <a:rPr lang="de-DE" dirty="0" err="1"/>
              <a:t>policy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constructing</a:t>
            </a:r>
            <a:r>
              <a:rPr lang="de-DE" dirty="0"/>
              <a:t> </a:t>
            </a:r>
            <a:r>
              <a:rPr lang="de-DE" dirty="0" err="1"/>
              <a:t>solutions</a:t>
            </a:r>
            <a:r>
              <a:rPr lang="de-DE" dirty="0"/>
              <a:t> in an </a:t>
            </a:r>
            <a:r>
              <a:rPr lang="de-DE" dirty="0">
                <a:solidFill>
                  <a:srgbClr val="3F4EFF"/>
                </a:solidFill>
              </a:rPr>
              <a:t>auto-regressive</a:t>
            </a:r>
            <a:r>
              <a:rPr lang="de-DE" dirty="0"/>
              <a:t> </a:t>
            </a:r>
            <a:r>
              <a:rPr lang="de-DE" dirty="0" err="1"/>
              <a:t>way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3883EB4-9BCE-820F-F646-D99BC2F23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71</a:t>
            </a:fld>
            <a:endParaRPr lang="en-PT"/>
          </a:p>
        </p:txBody>
      </p:sp>
      <p:pic>
        <p:nvPicPr>
          <p:cNvPr id="6" name="Grafik 5" descr="Ein Bild, das Text, Screenshot, Schrift, Diagramm enthält.">
            <a:extLst>
              <a:ext uri="{FF2B5EF4-FFF2-40B4-BE49-F238E27FC236}">
                <a16:creationId xmlns:a16="http://schemas.microsoft.com/office/drawing/2014/main" id="{F3AD4D2E-FF2A-4E3B-9344-85F915080B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45" t="8352" r="18525" b="72454"/>
          <a:stretch/>
        </p:blipFill>
        <p:spPr>
          <a:xfrm>
            <a:off x="1011237" y="1096288"/>
            <a:ext cx="6787229" cy="266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45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BE62F0-78E1-1F79-FCE1-849EC5BA9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013905" cy="891301"/>
          </a:xfrm>
        </p:spPr>
        <p:txBody>
          <a:bodyPr>
            <a:normAutofit fontScale="90000"/>
          </a:bodyPr>
          <a:lstStyle/>
          <a:p>
            <a:r>
              <a:rPr lang="en-US" dirty="0"/>
              <a:t>Learning to Solve Graph Problems (cont.)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9A04CF1-840C-FFF9-17EB-5CE3653219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A. Mittal, A. Dhawan, S. Manchanda, S. </a:t>
                </a:r>
                <a:r>
                  <a:rPr lang="en-US" dirty="0" err="1"/>
                  <a:t>Medya</a:t>
                </a:r>
                <a:r>
                  <a:rPr lang="en-US" dirty="0"/>
                  <a:t>, S. Ranu, </a:t>
                </a:r>
                <a:br>
                  <a:rPr lang="en-US" dirty="0"/>
                </a:br>
                <a:r>
                  <a:rPr lang="en-US" dirty="0"/>
                  <a:t>A. Singh (2020): </a:t>
                </a:r>
                <a:r>
                  <a:rPr lang="en-US" dirty="0">
                    <a:solidFill>
                      <a:srgbClr val="3F4EFF"/>
                    </a:solidFill>
                  </a:rPr>
                  <a:t>Learning Heuristics over Large Graphs via Deep Reinforcement Learning. </a:t>
                </a:r>
                <a:r>
                  <a:rPr lang="en-US" dirty="0" err="1"/>
                  <a:t>NeurIPS</a:t>
                </a:r>
                <a:r>
                  <a:rPr lang="en-US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3F4EFF"/>
                    </a:solidFill>
                  </a:rPr>
                  <a:t>focus on scalability </a:t>
                </a:r>
                <a:r>
                  <a:rPr lang="en-US" dirty="0"/>
                  <a:t>to larger graphs,</a:t>
                </a:r>
                <a:br>
                  <a:rPr lang="en-US" dirty="0"/>
                </a:br>
                <a:r>
                  <a:rPr lang="en-US" dirty="0"/>
                  <a:t>for max influence, max vertex cover, max coverage problems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 GCN trained in supervised fashion to </a:t>
                </a:r>
                <a:r>
                  <a:rPr lang="en-US" dirty="0">
                    <a:solidFill>
                      <a:srgbClr val="3F4EFF"/>
                    </a:solidFill>
                  </a:rPr>
                  <a:t>predict likelihood of each node to be part of a solution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3F4EFF"/>
                    </a:solidFill>
                  </a:rPr>
                  <a:t>Q-learning</a:t>
                </a:r>
                <a:r>
                  <a:rPr lang="en-US" dirty="0"/>
                  <a:t> finds combination of most promising nodes </a:t>
                </a:r>
                <a:br>
                  <a:rPr lang="de-DE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long-term reward for adding node v to solution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approximated by a simpler GNN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9A04CF1-840C-FFF9-17EB-5CE3653219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799" r="-18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D021101-3E51-F908-EEB5-71C4BC6F9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72</a:t>
            </a:fld>
            <a:endParaRPr lang="en-PT"/>
          </a:p>
        </p:txBody>
      </p:sp>
      <p:pic>
        <p:nvPicPr>
          <p:cNvPr id="6" name="Grafik 5" descr="Ein Bild, das Screenshot, Design enthält.&#10;&#10;Automatisch generierte Beschreibung">
            <a:extLst>
              <a:ext uri="{FF2B5EF4-FFF2-40B4-BE49-F238E27FC236}">
                <a16:creationId xmlns:a16="http://schemas.microsoft.com/office/drawing/2014/main" id="{AEC89611-FFB0-0556-3FF5-4654A18D33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43" t="80293" r="50069" b="11355"/>
          <a:stretch/>
        </p:blipFill>
        <p:spPr>
          <a:xfrm>
            <a:off x="729314" y="5162341"/>
            <a:ext cx="5898384" cy="155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815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3A5788-1B5A-96B0-89BA-126283F7E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004073" cy="891301"/>
          </a:xfrm>
        </p:spPr>
        <p:txBody>
          <a:bodyPr>
            <a:normAutofit fontScale="90000"/>
          </a:bodyPr>
          <a:lstStyle/>
          <a:p>
            <a:r>
              <a:rPr lang="en-US" dirty="0"/>
              <a:t>Learning to Solve Graph Problems (cont.)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FB7FEB-FDC5-159F-BC03-E298EF51D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80588"/>
            <a:ext cx="7886700" cy="529054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W. Kool, H. van Hoof, M. Welling (2019): </a:t>
            </a:r>
            <a:r>
              <a:rPr lang="en-US" dirty="0">
                <a:solidFill>
                  <a:srgbClr val="3F4EFF"/>
                </a:solidFill>
              </a:rPr>
              <a:t>Attention, learn to solve routing problems!</a:t>
            </a:r>
            <a:r>
              <a:rPr lang="en-US" dirty="0"/>
              <a:t>, ICLR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Autoregressive attention-based encoder + decoder GNN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TSP, VRP; trained with REINFORCE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FC972BB-0735-619D-25FB-BDFD54588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73</a:t>
            </a:fld>
            <a:endParaRPr lang="en-PT"/>
          </a:p>
        </p:txBody>
      </p:sp>
      <p:pic>
        <p:nvPicPr>
          <p:cNvPr id="6" name="Grafik 5" descr="Ein Bild, das Text, Diagramm, Reihe, Schrift enthält.&#10;&#10;Automatisch generierte Beschreibung">
            <a:extLst>
              <a:ext uri="{FF2B5EF4-FFF2-40B4-BE49-F238E27FC236}">
                <a16:creationId xmlns:a16="http://schemas.microsoft.com/office/drawing/2014/main" id="{007C8CBD-5C99-3385-7972-939F0F1B9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108" y="3144831"/>
            <a:ext cx="4878263" cy="1742604"/>
          </a:xfrm>
          <a:prstGeom prst="rect">
            <a:avLst/>
          </a:prstGeom>
        </p:spPr>
      </p:pic>
      <p:pic>
        <p:nvPicPr>
          <p:cNvPr id="8" name="Grafik 7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ED549EE8-C163-E6C7-C962-8833822A8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13" y="4974686"/>
            <a:ext cx="5355771" cy="174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6197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E051E5-FF83-AF47-1481-53920C7EA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994240" cy="891301"/>
          </a:xfrm>
        </p:spPr>
        <p:txBody>
          <a:bodyPr>
            <a:normAutofit fontScale="90000"/>
          </a:bodyPr>
          <a:lstStyle/>
          <a:p>
            <a:r>
              <a:rPr lang="en-US" dirty="0"/>
              <a:t>Learning to Solve Graph Problems (cont.)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960DBF-0E62-1F39-D359-773A3867E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163" y="1302466"/>
            <a:ext cx="7886700" cy="5236447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Z. Li, Q. Chen, V. </a:t>
            </a:r>
            <a:r>
              <a:rPr lang="en-US" dirty="0" err="1"/>
              <a:t>Koltun</a:t>
            </a:r>
            <a:r>
              <a:rPr lang="en-US" dirty="0"/>
              <a:t> (2018): </a:t>
            </a:r>
            <a:r>
              <a:rPr lang="en-US" dirty="0">
                <a:solidFill>
                  <a:srgbClr val="3F4EFF"/>
                </a:solidFill>
              </a:rPr>
              <a:t>Combinatorial optimization with graph convolutional networks and guided tree search</a:t>
            </a:r>
            <a:r>
              <a:rPr lang="en-US" dirty="0"/>
              <a:t>, </a:t>
            </a:r>
            <a:r>
              <a:rPr lang="en-US" dirty="0" err="1"/>
              <a:t>NeurIPS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max independent set, min vertex cover, max clique, SAT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GNN used to predict </a:t>
            </a:r>
            <a:r>
              <a:rPr lang="en-US" dirty="0">
                <a:solidFill>
                  <a:srgbClr val="3F4EFF"/>
                </a:solidFill>
              </a:rPr>
              <a:t>likelihood of each node to be part of a solution</a:t>
            </a:r>
            <a:r>
              <a:rPr lang="en-US" dirty="0"/>
              <a:t>; yields multiple probability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heuristic </a:t>
            </a:r>
            <a:r>
              <a:rPr lang="en-US" dirty="0">
                <a:solidFill>
                  <a:srgbClr val="3F4EFF"/>
                </a:solidFill>
              </a:rPr>
              <a:t>tree search </a:t>
            </a:r>
            <a:r>
              <a:rPr lang="en-US" dirty="0"/>
              <a:t>utilizing multiple maps, </a:t>
            </a:r>
            <a:br>
              <a:rPr lang="en-US" dirty="0"/>
            </a:br>
            <a:r>
              <a:rPr lang="en-US" dirty="0"/>
              <a:t>graph reduction, </a:t>
            </a:r>
            <a:r>
              <a:rPr lang="en-US" dirty="0">
                <a:solidFill>
                  <a:srgbClr val="3F4EFF"/>
                </a:solidFill>
              </a:rPr>
              <a:t>local search </a:t>
            </a:r>
            <a:r>
              <a:rPr lang="en-US" dirty="0"/>
              <a:t>applied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supervised learning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3DB075-293D-F5E3-6E01-902719440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74</a:t>
            </a:fld>
            <a:endParaRPr lang="en-PT"/>
          </a:p>
        </p:txBody>
      </p:sp>
      <p:pic>
        <p:nvPicPr>
          <p:cNvPr id="6" name="Grafik 5" descr="Ein Bild, das Text, Entwurf, Zeichnung, Screenshot enthält.&#10;&#10;Automatisch generierte Beschreibung">
            <a:extLst>
              <a:ext uri="{FF2B5EF4-FFF2-40B4-BE49-F238E27FC236}">
                <a16:creationId xmlns:a16="http://schemas.microsoft.com/office/drawing/2014/main" id="{F00C1752-C416-90CF-E05B-6713F2356B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74" t="8889" r="16789" b="80215"/>
          <a:stretch/>
        </p:blipFill>
        <p:spPr>
          <a:xfrm>
            <a:off x="695164" y="2232993"/>
            <a:ext cx="7927726" cy="168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171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BC851-33E0-1DD9-4133-736990794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FE7856-9906-8E60-0F47-7E461A8D3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Reinforcement Learning (RL) - Classification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873CE3-4A14-0B58-8F9F-D3F4C8466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F05EB2-C30D-9D79-215E-53BAC0F4C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75</a:t>
            </a:fld>
            <a:endParaRPr lang="en-PT"/>
          </a:p>
        </p:txBody>
      </p:sp>
      <p:pic>
        <p:nvPicPr>
          <p:cNvPr id="6" name="Grafik 5" descr="Ein Bild, das Text, Screenshot, Diagramm, Schrift enthält.">
            <a:extLst>
              <a:ext uri="{FF2B5EF4-FFF2-40B4-BE49-F238E27FC236}">
                <a16:creationId xmlns:a16="http://schemas.microsoft.com/office/drawing/2014/main" id="{55A81AE6-2EE7-8979-B72D-1A9C2A59C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57820"/>
            <a:ext cx="6152895" cy="449225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90F33EA-F2C3-D6AA-A397-5D4473F4B092}"/>
              </a:ext>
            </a:extLst>
          </p:cNvPr>
          <p:cNvSpPr txBox="1"/>
          <p:nvPr/>
        </p:nvSpPr>
        <p:spPr>
          <a:xfrm>
            <a:off x="777240" y="6356351"/>
            <a:ext cx="7338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Mazyavkina</a:t>
            </a:r>
            <a:r>
              <a:rPr lang="de-DE" sz="1000" dirty="0"/>
              <a:t> et al. ( 2021): </a:t>
            </a:r>
            <a:r>
              <a:rPr lang="en-US" sz="1000" dirty="0"/>
              <a:t>Reinforcement learning for combinatorial optimization: A Survey, C&amp;OR 134(105400)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0272507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AC2C23-1088-AA40-4E06-9590ED8B8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Basic </a:t>
            </a:r>
            <a:r>
              <a:rPr lang="de-DE" dirty="0" err="1"/>
              <a:t>Idea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AlphaZero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753FA6-4EBD-53CD-A215-2BD6D0873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1681"/>
            <a:ext cx="7886700" cy="2964560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D. </a:t>
            </a:r>
            <a:r>
              <a:rPr lang="de-DE" dirty="0" err="1"/>
              <a:t>Silver</a:t>
            </a:r>
            <a:r>
              <a:rPr lang="de-DE" dirty="0"/>
              <a:t> et al. (2018). </a:t>
            </a:r>
            <a:r>
              <a:rPr lang="de-DE" dirty="0">
                <a:solidFill>
                  <a:srgbClr val="3F4EFF"/>
                </a:solidFill>
              </a:rPr>
              <a:t>A </a:t>
            </a:r>
            <a:r>
              <a:rPr lang="de-DE" dirty="0" err="1">
                <a:solidFill>
                  <a:srgbClr val="3F4EFF"/>
                </a:solidFill>
              </a:rPr>
              <a:t>general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reinforcement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learning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algorithm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thatmasters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chess</a:t>
            </a:r>
            <a:r>
              <a:rPr lang="de-DE" dirty="0">
                <a:solidFill>
                  <a:srgbClr val="3F4EFF"/>
                </a:solidFill>
              </a:rPr>
              <a:t>, </a:t>
            </a:r>
            <a:r>
              <a:rPr lang="de-DE" dirty="0" err="1">
                <a:solidFill>
                  <a:srgbClr val="3F4EFF"/>
                </a:solidFill>
              </a:rPr>
              <a:t>shogi</a:t>
            </a:r>
            <a:r>
              <a:rPr lang="de-DE" dirty="0">
                <a:solidFill>
                  <a:srgbClr val="3F4EFF"/>
                </a:solidFill>
              </a:rPr>
              <a:t>, and Go </a:t>
            </a:r>
            <a:r>
              <a:rPr lang="de-DE" dirty="0" err="1">
                <a:solidFill>
                  <a:srgbClr val="3F4EFF"/>
                </a:solidFill>
              </a:rPr>
              <a:t>through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self</a:t>
            </a:r>
            <a:r>
              <a:rPr lang="de-DE" dirty="0">
                <a:solidFill>
                  <a:srgbClr val="3F4EFF"/>
                </a:solidFill>
              </a:rPr>
              <a:t>-play</a:t>
            </a:r>
            <a:r>
              <a:rPr lang="de-DE" dirty="0"/>
              <a:t>. Science, 362(6419)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Learns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iterated</a:t>
            </a:r>
            <a:r>
              <a:rPr lang="de-DE" dirty="0"/>
              <a:t> </a:t>
            </a:r>
            <a:r>
              <a:rPr lang="de-DE" dirty="0" err="1"/>
              <a:t>selfplay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F4EFF"/>
                </a:solidFill>
              </a:rPr>
              <a:t>Monte Carlo </a:t>
            </a:r>
            <a:r>
              <a:rPr lang="de-DE" dirty="0" err="1">
                <a:solidFill>
                  <a:srgbClr val="3F4EFF"/>
                </a:solidFill>
              </a:rPr>
              <a:t>Tree</a:t>
            </a:r>
            <a:r>
              <a:rPr lang="de-DE" dirty="0">
                <a:solidFill>
                  <a:srgbClr val="3F4EFF"/>
                </a:solidFill>
              </a:rPr>
              <a:t> Search </a:t>
            </a:r>
            <a:r>
              <a:rPr lang="de-DE" dirty="0"/>
              <a:t>(MCTS) </a:t>
            </a:r>
            <a:r>
              <a:rPr lang="de-DE" dirty="0" err="1"/>
              <a:t>applied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obtain</a:t>
            </a:r>
            <a:r>
              <a:rPr lang="de-DE" dirty="0"/>
              <a:t> a </a:t>
            </a:r>
            <a:r>
              <a:rPr lang="de-DE" dirty="0" err="1"/>
              <a:t>policy</a:t>
            </a:r>
            <a:r>
              <a:rPr lang="de-DE" dirty="0"/>
              <a:t> and </a:t>
            </a:r>
            <a:r>
              <a:rPr lang="de-DE" dirty="0" err="1"/>
              <a:t>select</a:t>
            </a:r>
            <a:r>
              <a:rPr lang="de-DE" dirty="0"/>
              <a:t> a </a:t>
            </a:r>
            <a:r>
              <a:rPr lang="de-DE" dirty="0" err="1"/>
              <a:t>move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States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evaluated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 Deep NN</a:t>
            </a:r>
            <a:br>
              <a:rPr lang="de-DE" dirty="0"/>
            </a:br>
            <a:r>
              <a:rPr lang="de-DE" dirty="0"/>
              <a:t>Quality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>
                <a:solidFill>
                  <a:srgbClr val="C00000"/>
                </a:solidFill>
              </a:rPr>
              <a:t>NN </a:t>
            </a:r>
            <a:r>
              <a:rPr lang="de-DE" dirty="0" err="1">
                <a:solidFill>
                  <a:srgbClr val="C00000"/>
                </a:solidFill>
              </a:rPr>
              <a:t>output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is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amplified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by</a:t>
            </a:r>
            <a:r>
              <a:rPr lang="de-DE" dirty="0">
                <a:solidFill>
                  <a:srgbClr val="C00000"/>
                </a:solidFill>
              </a:rPr>
              <a:t> MCTS</a:t>
            </a:r>
            <a:r>
              <a:rPr lang="de-DE" dirty="0"/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6A487A-DBD5-5391-1347-8FF7432DD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76</a:t>
            </a:fld>
            <a:endParaRPr lang="en-PT"/>
          </a:p>
        </p:txBody>
      </p:sp>
      <p:pic>
        <p:nvPicPr>
          <p:cNvPr id="6" name="Grafik 5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E62A7598-2DD5-B542-F920-CA88288CDF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93" t="6738" r="49941" b="81309"/>
          <a:stretch/>
        </p:blipFill>
        <p:spPr>
          <a:xfrm>
            <a:off x="267523" y="4226241"/>
            <a:ext cx="6554473" cy="249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747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AC2C23-1088-AA40-4E06-9590ED8B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033569" cy="891301"/>
          </a:xfrm>
        </p:spPr>
        <p:txBody>
          <a:bodyPr>
            <a:normAutofit fontScale="90000"/>
          </a:bodyPr>
          <a:lstStyle/>
          <a:p>
            <a:r>
              <a:rPr lang="de-DE" dirty="0"/>
              <a:t>Learning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Graph Problems (</a:t>
            </a:r>
            <a:r>
              <a:rPr lang="de-DE" dirty="0" err="1"/>
              <a:t>cont</a:t>
            </a:r>
            <a:r>
              <a:rPr lang="de-DE" dirty="0"/>
              <a:t>.)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753FA6-4EBD-53CD-A215-2BD6D0873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5" y="1430930"/>
            <a:ext cx="7886700" cy="5061943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K. </a:t>
            </a:r>
            <a:r>
              <a:rPr lang="en-US" dirty="0"/>
              <a:t>Abe, Z. Xu, I. Sato, M. Sugiyama, M. (2020): </a:t>
            </a:r>
            <a:r>
              <a:rPr lang="en-US" dirty="0">
                <a:solidFill>
                  <a:srgbClr val="3F4EFF"/>
                </a:solidFill>
              </a:rPr>
              <a:t>Solving NP-hard problems on graphs with extended AlphaGo </a:t>
            </a:r>
            <a:r>
              <a:rPr lang="en-US" dirty="0"/>
              <a:t>zero.arXiv:1905.11623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for</a:t>
            </a:r>
            <a:r>
              <a:rPr lang="de-DE" dirty="0"/>
              <a:t> min </a:t>
            </a:r>
            <a:r>
              <a:rPr lang="de-DE" dirty="0" err="1"/>
              <a:t>vertex</a:t>
            </a:r>
            <a:r>
              <a:rPr lang="de-DE" dirty="0"/>
              <a:t> </a:t>
            </a:r>
            <a:r>
              <a:rPr lang="de-DE" dirty="0" err="1"/>
              <a:t>cover</a:t>
            </a:r>
            <a:r>
              <a:rPr lang="de-DE" dirty="0"/>
              <a:t>, </a:t>
            </a:r>
            <a:r>
              <a:rPr lang="de-DE" dirty="0" err="1"/>
              <a:t>max</a:t>
            </a:r>
            <a:r>
              <a:rPr lang="de-DE" dirty="0"/>
              <a:t> </a:t>
            </a:r>
            <a:r>
              <a:rPr lang="de-DE" dirty="0" err="1"/>
              <a:t>cut</a:t>
            </a:r>
            <a:r>
              <a:rPr lang="de-DE" dirty="0"/>
              <a:t>, </a:t>
            </a:r>
            <a:r>
              <a:rPr lang="de-DE" dirty="0" err="1"/>
              <a:t>max</a:t>
            </a:r>
            <a:r>
              <a:rPr lang="de-DE" dirty="0"/>
              <a:t> </a:t>
            </a:r>
            <a:r>
              <a:rPr lang="de-DE" dirty="0" err="1"/>
              <a:t>clique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AlphaGoZero</a:t>
            </a:r>
            <a:r>
              <a:rPr lang="de-DE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different GNNs </a:t>
            </a:r>
            <a:r>
              <a:rPr lang="de-DE" dirty="0" err="1"/>
              <a:t>tested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special</a:t>
            </a:r>
            <a:r>
              <a:rPr lang="de-DE" dirty="0"/>
              <a:t> </a:t>
            </a:r>
            <a:r>
              <a:rPr lang="de-DE" dirty="0" err="1"/>
              <a:t>reward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 </a:t>
            </a:r>
            <a:r>
              <a:rPr lang="de-DE" dirty="0" err="1"/>
              <a:t>applied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J. Huang, M. Patwary, and G. </a:t>
            </a:r>
            <a:r>
              <a:rPr lang="en-US" dirty="0" err="1"/>
              <a:t>Diamos</a:t>
            </a:r>
            <a:r>
              <a:rPr lang="en-US" dirty="0"/>
              <a:t> (2019): </a:t>
            </a:r>
            <a:br>
              <a:rPr lang="en-US" dirty="0"/>
            </a:br>
            <a:r>
              <a:rPr lang="en-US" dirty="0">
                <a:solidFill>
                  <a:srgbClr val="3F4EFF"/>
                </a:solidFill>
              </a:rPr>
              <a:t>Coloring big graphs with </a:t>
            </a:r>
            <a:r>
              <a:rPr lang="en-US" dirty="0" err="1">
                <a:solidFill>
                  <a:srgbClr val="3F4EFF"/>
                </a:solidFill>
              </a:rPr>
              <a:t>AlphaGoZero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arXiv:1902.10162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coloring</a:t>
            </a:r>
            <a:r>
              <a:rPr lang="de-DE" dirty="0"/>
              <a:t> </a:t>
            </a:r>
            <a:r>
              <a:rPr lang="de-DE" dirty="0" err="1"/>
              <a:t>huge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special</a:t>
            </a:r>
            <a:r>
              <a:rPr lang="de-DE" dirty="0"/>
              <a:t> </a:t>
            </a:r>
            <a:r>
              <a:rPr lang="de-DE" dirty="0" err="1"/>
              <a:t>FastColorNet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</a:t>
            </a:r>
            <a:r>
              <a:rPr lang="de-DE" dirty="0" err="1"/>
              <a:t>architecture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6A487A-DBD5-5391-1347-8FF7432DD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77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7966848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A8C122-2E70-4758-3CDE-8FCFE913D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Learning Beam Search (LBS)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FF1031-0ABB-9F30-CB4C-FF69451DA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568" y="6073521"/>
            <a:ext cx="6193129" cy="647955"/>
          </a:xfrm>
        </p:spPr>
        <p:txBody>
          <a:bodyPr>
            <a:noAutofit/>
          </a:bodyPr>
          <a:lstStyle/>
          <a:p>
            <a:r>
              <a:rPr lang="en-US" sz="1600" dirty="0"/>
              <a:t>M. Huber and G. Raidl (2021). </a:t>
            </a:r>
            <a:r>
              <a:rPr lang="en-US" sz="1600" dirty="0">
                <a:solidFill>
                  <a:srgbClr val="3F4EFF"/>
                </a:solidFill>
              </a:rPr>
              <a:t>Learning beam search: Utilizing machine learning to guide beam search for solving combinatorial optimization problems</a:t>
            </a:r>
            <a:r>
              <a:rPr lang="en-US" sz="1600" dirty="0"/>
              <a:t>. Machine Learning, Optimization, and Data Science (LOD 2021)</a:t>
            </a:r>
            <a:endParaRPr lang="de-DE" sz="1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0DE5E1-D660-B5E7-7A4C-D6940B3FA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78</a:t>
            </a:fld>
            <a:endParaRPr lang="en-PT" dirty="0"/>
          </a:p>
        </p:txBody>
      </p:sp>
      <p:pic>
        <p:nvPicPr>
          <p:cNvPr id="6" name="Grafik 5" descr="Ein Bild, das Screenshot, Text, Kreis, Diagramm enthält.&#10;&#10;Automatisch generierte Beschreibung">
            <a:extLst>
              <a:ext uri="{FF2B5EF4-FFF2-40B4-BE49-F238E27FC236}">
                <a16:creationId xmlns:a16="http://schemas.microsoft.com/office/drawing/2014/main" id="{9D0C8F01-40A8-47CF-6470-1EA6C948A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95145"/>
            <a:ext cx="6457950" cy="426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5789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E53B64F-F523-307A-A0C1-ABB9EAE26C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760749"/>
            <a:ext cx="7886700" cy="3226664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79ED53E-0977-2353-2967-D803C6B3F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LBS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Longest</a:t>
            </a:r>
            <a:r>
              <a:rPr lang="de-DE" dirty="0"/>
              <a:t> Common </a:t>
            </a:r>
            <a:r>
              <a:rPr lang="de-DE" dirty="0" err="1"/>
              <a:t>Subsequence</a:t>
            </a:r>
            <a:r>
              <a:rPr lang="de-DE" dirty="0"/>
              <a:t> Problem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729291F-5228-4610-1F90-29D14A8C1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79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057215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1067B-7170-2791-A8E5-10BEDFB8B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Survey Articles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4100D-9E90-1A60-E44E-B642ADC87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8</a:t>
            </a:fld>
            <a:endParaRPr lang="en-PT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4848847-9D84-AAA6-2614-DE7D917F1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3178"/>
            <a:ext cx="7500466" cy="5005741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M. Karimi-</a:t>
            </a:r>
            <a:r>
              <a:rPr lang="de-DE" dirty="0" err="1"/>
              <a:t>Mamaghan</a:t>
            </a:r>
            <a:r>
              <a:rPr lang="de-DE" dirty="0"/>
              <a:t>, M. Mohammadi, P. Meyer, A. M. Karimi-</a:t>
            </a:r>
            <a:r>
              <a:rPr lang="de-DE" dirty="0" err="1"/>
              <a:t>Mamaghan</a:t>
            </a:r>
            <a:r>
              <a:rPr lang="de-DE" dirty="0"/>
              <a:t>, E.-G. </a:t>
            </a:r>
            <a:r>
              <a:rPr lang="de-DE" dirty="0" err="1"/>
              <a:t>Talbi</a:t>
            </a:r>
            <a:r>
              <a:rPr lang="de-DE" dirty="0"/>
              <a:t> (2021): </a:t>
            </a:r>
            <a:r>
              <a:rPr lang="de-DE" dirty="0" err="1">
                <a:solidFill>
                  <a:srgbClr val="3F4EFF"/>
                </a:solidFill>
              </a:rPr>
              <a:t>Machine</a:t>
            </a:r>
            <a:r>
              <a:rPr lang="de-DE" dirty="0">
                <a:solidFill>
                  <a:srgbClr val="3F4EFF"/>
                </a:solidFill>
              </a:rPr>
              <a:t> Learning at the Service of Metaheuristics for solving COPs: A State-</a:t>
            </a:r>
            <a:r>
              <a:rPr lang="de-DE" dirty="0" err="1">
                <a:solidFill>
                  <a:srgbClr val="3F4EFF"/>
                </a:solidFill>
              </a:rPr>
              <a:t>of</a:t>
            </a:r>
            <a:r>
              <a:rPr lang="de-DE" dirty="0">
                <a:solidFill>
                  <a:srgbClr val="3F4EFF"/>
                </a:solidFill>
              </a:rPr>
              <a:t>-</a:t>
            </a:r>
            <a:r>
              <a:rPr lang="de-DE" dirty="0" err="1">
                <a:solidFill>
                  <a:srgbClr val="3F4EFF"/>
                </a:solidFill>
              </a:rPr>
              <a:t>the</a:t>
            </a:r>
            <a:r>
              <a:rPr lang="de-DE" dirty="0">
                <a:solidFill>
                  <a:srgbClr val="3F4EFF"/>
                </a:solidFill>
              </a:rPr>
              <a:t> Art</a:t>
            </a:r>
            <a:r>
              <a:rPr lang="de-DE" dirty="0"/>
              <a:t>, EJOR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E. </a:t>
            </a:r>
            <a:r>
              <a:rPr lang="de-DE" dirty="0" err="1"/>
              <a:t>G.Talbi</a:t>
            </a:r>
            <a:r>
              <a:rPr lang="de-DE" dirty="0"/>
              <a:t> (2021): </a:t>
            </a:r>
            <a:r>
              <a:rPr lang="de-DE" dirty="0" err="1">
                <a:solidFill>
                  <a:srgbClr val="3F4EFF"/>
                </a:solidFill>
              </a:rPr>
              <a:t>Machine</a:t>
            </a:r>
            <a:r>
              <a:rPr lang="de-DE" dirty="0">
                <a:solidFill>
                  <a:srgbClr val="3F4EFF"/>
                </a:solidFill>
              </a:rPr>
              <a:t> Learning </a:t>
            </a:r>
            <a:r>
              <a:rPr lang="de-DE" dirty="0" err="1">
                <a:solidFill>
                  <a:srgbClr val="3F4EFF"/>
                </a:solidFill>
              </a:rPr>
              <a:t>into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Metaheuristics</a:t>
            </a:r>
            <a:r>
              <a:rPr lang="de-DE" dirty="0">
                <a:solidFill>
                  <a:srgbClr val="3F4EFF"/>
                </a:solidFill>
              </a:rPr>
              <a:t>: A Survey and </a:t>
            </a:r>
            <a:r>
              <a:rPr lang="de-DE" dirty="0" err="1">
                <a:solidFill>
                  <a:srgbClr val="3F4EFF"/>
                </a:solidFill>
              </a:rPr>
              <a:t>Taxonomy</a:t>
            </a:r>
            <a:r>
              <a:rPr lang="de-DE" dirty="0"/>
              <a:t>, ACM Computing Surveys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Y. Bengio, A. Lodi, A. </a:t>
            </a:r>
            <a:r>
              <a:rPr lang="en-US" dirty="0" err="1"/>
              <a:t>Prouvost</a:t>
            </a:r>
            <a:r>
              <a:rPr lang="en-US" dirty="0"/>
              <a:t> (2021): </a:t>
            </a:r>
            <a:r>
              <a:rPr lang="en-US" dirty="0">
                <a:solidFill>
                  <a:srgbClr val="3F4EFF"/>
                </a:solidFill>
              </a:rPr>
              <a:t>Machine Learning for Combinatorial Optimization: A Methodological Tour </a:t>
            </a:r>
            <a:r>
              <a:rPr lang="en-US" dirty="0" err="1">
                <a:solidFill>
                  <a:srgbClr val="3F4EFF"/>
                </a:solidFill>
              </a:rPr>
              <a:t>d’Horizon</a:t>
            </a:r>
            <a:r>
              <a:rPr lang="en-US" dirty="0"/>
              <a:t>; EJOR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N. </a:t>
            </a:r>
            <a:r>
              <a:rPr lang="de-DE" dirty="0" err="1"/>
              <a:t>Mazyavkina</a:t>
            </a:r>
            <a:r>
              <a:rPr lang="de-DE" dirty="0"/>
              <a:t>, S. </a:t>
            </a:r>
            <a:r>
              <a:rPr lang="de-DE" dirty="0" err="1"/>
              <a:t>Sviridov</a:t>
            </a:r>
            <a:r>
              <a:rPr lang="de-DE" dirty="0"/>
              <a:t>, S. Ivanov, E. </a:t>
            </a:r>
            <a:r>
              <a:rPr lang="de-DE" dirty="0" err="1"/>
              <a:t>Burnaev</a:t>
            </a:r>
            <a:r>
              <a:rPr lang="de-DE" dirty="0"/>
              <a:t> (2021): </a:t>
            </a:r>
            <a:r>
              <a:rPr lang="de-DE" dirty="0">
                <a:solidFill>
                  <a:srgbClr val="3F4EFF"/>
                </a:solidFill>
              </a:rPr>
              <a:t>Reinforcement Learning </a:t>
            </a:r>
            <a:r>
              <a:rPr lang="de-DE" dirty="0" err="1">
                <a:solidFill>
                  <a:srgbClr val="3F4EFF"/>
                </a:solidFill>
              </a:rPr>
              <a:t>for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Combinatorial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Optimization</a:t>
            </a:r>
            <a:r>
              <a:rPr lang="de-DE" dirty="0">
                <a:solidFill>
                  <a:srgbClr val="3F4EFF"/>
                </a:solidFill>
              </a:rPr>
              <a:t>: A Survey</a:t>
            </a:r>
            <a:r>
              <a:rPr lang="de-DE" dirty="0"/>
              <a:t>; COR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C. </a:t>
            </a:r>
            <a:r>
              <a:rPr lang="de-DE" dirty="0" err="1"/>
              <a:t>Zang</a:t>
            </a:r>
            <a:r>
              <a:rPr lang="de-DE" dirty="0"/>
              <a:t>, Y. Wu, Y. Ma, W. Song, Z. Le (2023): </a:t>
            </a:r>
            <a:r>
              <a:rPr lang="de-DE" dirty="0">
                <a:solidFill>
                  <a:srgbClr val="3F4EFF"/>
                </a:solidFill>
              </a:rPr>
              <a:t>A Review on Learning </a:t>
            </a:r>
            <a:r>
              <a:rPr lang="de-DE" dirty="0" err="1">
                <a:solidFill>
                  <a:srgbClr val="3F4EFF"/>
                </a:solidFill>
              </a:rPr>
              <a:t>to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Solve</a:t>
            </a:r>
            <a:r>
              <a:rPr lang="de-DE" dirty="0">
                <a:solidFill>
                  <a:srgbClr val="3F4EFF"/>
                </a:solidFill>
              </a:rPr>
              <a:t> Combinatorial </a:t>
            </a:r>
            <a:r>
              <a:rPr lang="de-DE" dirty="0" err="1">
                <a:solidFill>
                  <a:srgbClr val="3F4EFF"/>
                </a:solidFill>
              </a:rPr>
              <a:t>Optimization</a:t>
            </a:r>
            <a:r>
              <a:rPr lang="de-DE" dirty="0">
                <a:solidFill>
                  <a:srgbClr val="3F4EFF"/>
                </a:solidFill>
              </a:rPr>
              <a:t> Problems in Manufacturing</a:t>
            </a:r>
            <a:r>
              <a:rPr lang="de-DE" dirty="0"/>
              <a:t>, IET Collaborative Intelligent Manufacturing</a:t>
            </a:r>
          </a:p>
        </p:txBody>
      </p:sp>
    </p:spTree>
    <p:extLst>
      <p:ext uri="{BB962C8B-B14F-4D97-AF65-F5344CB8AC3E}">
        <p14:creationId xmlns:p14="http://schemas.microsoft.com/office/powerpoint/2010/main" val="842463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468923-CF20-5334-A54A-2591CB66A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LBS Experiments: </a:t>
            </a:r>
            <a:br>
              <a:rPr lang="en-US" dirty="0"/>
            </a:br>
            <a:r>
              <a:rPr lang="en-US" dirty="0"/>
              <a:t>Approximation of Real LCS Length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B78317-F1D1-7DE8-B309-ECC532C44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learned network of LBS approximates the real expected LCS lengths better than EX: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CD61083-217F-A271-12EC-FC1E2B793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80</a:t>
            </a:fld>
            <a:endParaRPr lang="en-P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5FF51D3-55A9-0F30-4C73-83F7DE712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63" y="2490096"/>
            <a:ext cx="7699273" cy="214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728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C944E5-6E8A-3655-C9B9-96D9B04E2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LBS Experiments: Results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9C3C4F-7F4D-7812-4564-ED7EE7947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Results on rat and BB LCS benchmark instances: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NN: MLP with 20+20 hidden nodes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Features: remaining input string lengths, remaining min. letter occurrences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Beam width: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/>
              <a:t>LBS training done with β = 50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/>
              <a:t>Low computation time tests with β = 50</a:t>
            </a:r>
            <a:br>
              <a:rPr lang="en-US" dirty="0"/>
            </a:br>
            <a:r>
              <a:rPr lang="en-US" dirty="0"/>
              <a:t>on </a:t>
            </a:r>
            <a:r>
              <a:rPr lang="en-US" dirty="0">
                <a:solidFill>
                  <a:srgbClr val="3F4EFF"/>
                </a:solidFill>
              </a:rPr>
              <a:t>13 out of 28 instances new best results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dirty="0"/>
              <a:t>High quality tests with β = 600</a:t>
            </a:r>
            <a:br>
              <a:rPr lang="en-US" dirty="0"/>
            </a:br>
            <a:r>
              <a:rPr lang="en-US" dirty="0"/>
              <a:t>on </a:t>
            </a:r>
            <a:r>
              <a:rPr lang="en-US" dirty="0">
                <a:solidFill>
                  <a:srgbClr val="3F4EFF"/>
                </a:solidFill>
              </a:rPr>
              <a:t>7 out of 28 instances new best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Also successfully considered: Constrained LCS, </a:t>
            </a:r>
            <a:br>
              <a:rPr lang="en-US" dirty="0"/>
            </a:br>
            <a:r>
              <a:rPr lang="en-US" dirty="0"/>
              <a:t>shortest common </a:t>
            </a:r>
            <a:r>
              <a:rPr lang="en-US" dirty="0" err="1"/>
              <a:t>supersequence</a:t>
            </a:r>
            <a:r>
              <a:rPr lang="en-US" dirty="0"/>
              <a:t> problem,</a:t>
            </a:r>
            <a:br>
              <a:rPr lang="en-US" dirty="0"/>
            </a:br>
            <a:r>
              <a:rPr lang="en-US" dirty="0"/>
              <a:t>no-wait flow shop problem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0D8A2B-20F0-FB18-ADA1-9493CF85E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81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4292517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C989CD92-F1E1-3A2D-74C4-B748E1058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741" y="3657547"/>
            <a:ext cx="4411976" cy="277361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46FA1B5-CA6F-EFAA-98CF-B0B4CBD1F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Learning in Large </a:t>
            </a:r>
            <a:r>
              <a:rPr lang="de-DE" dirty="0" err="1"/>
              <a:t>Neighborhood</a:t>
            </a:r>
            <a:r>
              <a:rPr lang="de-DE" dirty="0"/>
              <a:t> Search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CB13E0-D8B7-D93E-7F30-DFD8084CB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Main </a:t>
            </a:r>
            <a:r>
              <a:rPr lang="de-DE" dirty="0" err="1"/>
              <a:t>principle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>
                <a:solidFill>
                  <a:srgbClr val="3F4EFF"/>
                </a:solidFill>
              </a:rPr>
              <a:t>Large </a:t>
            </a:r>
            <a:r>
              <a:rPr lang="de-DE" dirty="0" err="1">
                <a:solidFill>
                  <a:srgbClr val="3F4EFF"/>
                </a:solidFill>
              </a:rPr>
              <a:t>Neighborhood</a:t>
            </a:r>
            <a:r>
              <a:rPr lang="de-DE" dirty="0">
                <a:solidFill>
                  <a:srgbClr val="3F4EFF"/>
                </a:solidFill>
              </a:rPr>
              <a:t> Search (LNS)</a:t>
            </a:r>
            <a:r>
              <a:rPr lang="de-DE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Iteratively</a:t>
            </a:r>
            <a:r>
              <a:rPr lang="de-DE" dirty="0"/>
              <a:t> </a:t>
            </a:r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>
                <a:solidFill>
                  <a:srgbClr val="3F4EFF"/>
                </a:solidFill>
              </a:rPr>
              <a:t>destroy</a:t>
            </a:r>
            <a:r>
              <a:rPr lang="de-DE" dirty="0"/>
              <a:t> and </a:t>
            </a:r>
            <a:r>
              <a:rPr lang="de-DE" dirty="0" err="1">
                <a:solidFill>
                  <a:srgbClr val="3F4EFF"/>
                </a:solidFill>
              </a:rPr>
              <a:t>repair</a:t>
            </a:r>
            <a:r>
              <a:rPr lang="de-DE" dirty="0"/>
              <a:t> </a:t>
            </a:r>
            <a:r>
              <a:rPr lang="de-DE" dirty="0" err="1"/>
              <a:t>operators</a:t>
            </a:r>
            <a:endParaRPr lang="de-DE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de-DE" dirty="0" err="1"/>
              <a:t>Destroy</a:t>
            </a:r>
            <a:r>
              <a:rPr lang="de-DE" dirty="0"/>
              <a:t>: e.g., </a:t>
            </a:r>
            <a:r>
              <a:rPr lang="de-DE" dirty="0" err="1"/>
              <a:t>remove</a:t>
            </a:r>
            <a:r>
              <a:rPr lang="de-DE" dirty="0"/>
              <a:t> </a:t>
            </a:r>
            <a:r>
              <a:rPr lang="de-DE" dirty="0" err="1"/>
              <a:t>orders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VRP tour,</a:t>
            </a:r>
            <a:br>
              <a:rPr lang="de-DE" dirty="0"/>
            </a:br>
            <a:r>
              <a:rPr lang="de-DE" dirty="0"/>
              <a:t>	  </a:t>
            </a:r>
            <a:r>
              <a:rPr lang="de-DE" dirty="0" err="1"/>
              <a:t>remove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assigned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variables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de-DE" dirty="0" err="1"/>
              <a:t>Repair</a:t>
            </a:r>
            <a:r>
              <a:rPr lang="de-DE" dirty="0"/>
              <a:t>: e.g., fast </a:t>
            </a:r>
            <a:r>
              <a:rPr lang="de-DE" dirty="0" err="1"/>
              <a:t>greedy</a:t>
            </a:r>
            <a:r>
              <a:rPr lang="de-DE" dirty="0"/>
              <a:t> </a:t>
            </a:r>
            <a:r>
              <a:rPr lang="de-DE" dirty="0" err="1"/>
              <a:t>heuristics</a:t>
            </a:r>
            <a:r>
              <a:rPr lang="de-DE" dirty="0"/>
              <a:t>, 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progarmming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/>
              <a:t>	</a:t>
            </a:r>
            <a:r>
              <a:rPr lang="de-DE" dirty="0" err="1"/>
              <a:t>solve</a:t>
            </a:r>
            <a:r>
              <a:rPr lang="de-DE" dirty="0"/>
              <a:t> a </a:t>
            </a:r>
            <a:r>
              <a:rPr lang="de-DE" dirty="0" err="1"/>
              <a:t>mixed</a:t>
            </a:r>
            <a:r>
              <a:rPr lang="de-DE" dirty="0"/>
              <a:t> integer linear </a:t>
            </a:r>
            <a:r>
              <a:rPr lang="de-DE" dirty="0" err="1"/>
              <a:t>program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prominent metaheuristics, e.g., </a:t>
            </a:r>
            <a:br>
              <a:rPr lang="de-DE" dirty="0"/>
            </a:br>
            <a:r>
              <a:rPr lang="de-DE" dirty="0"/>
              <a:t>in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D0E755-4A75-095A-82F0-848E9D28D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82</a:t>
            </a:fld>
            <a:endParaRPr lang="en-PT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CFF42C6-050B-AA37-556E-CCCFE28CC66E}"/>
              </a:ext>
            </a:extLst>
          </p:cNvPr>
          <p:cNvSpPr txBox="1"/>
          <p:nvPr/>
        </p:nvSpPr>
        <p:spPr>
          <a:xfrm>
            <a:off x="708510" y="6092764"/>
            <a:ext cx="5227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D. </a:t>
            </a:r>
            <a:r>
              <a:rPr lang="de-DE" sz="1600" dirty="0" err="1"/>
              <a:t>Pisinger</a:t>
            </a:r>
            <a:r>
              <a:rPr lang="de-DE" sz="1600" dirty="0"/>
              <a:t>, S. </a:t>
            </a:r>
            <a:r>
              <a:rPr lang="de-DE" sz="1600" dirty="0" err="1"/>
              <a:t>Ropke</a:t>
            </a:r>
            <a:r>
              <a:rPr lang="de-DE" sz="1600" dirty="0"/>
              <a:t> (2010): </a:t>
            </a:r>
            <a:r>
              <a:rPr lang="de-DE" sz="1600" dirty="0">
                <a:solidFill>
                  <a:srgbClr val="3F4EFF"/>
                </a:solidFill>
              </a:rPr>
              <a:t>Large </a:t>
            </a:r>
            <a:r>
              <a:rPr lang="de-DE" sz="1600" dirty="0" err="1">
                <a:solidFill>
                  <a:srgbClr val="3F4EFF"/>
                </a:solidFill>
              </a:rPr>
              <a:t>Neighborhood</a:t>
            </a:r>
            <a:r>
              <a:rPr lang="de-DE" sz="1600" dirty="0">
                <a:solidFill>
                  <a:srgbClr val="3F4EFF"/>
                </a:solidFill>
              </a:rPr>
              <a:t> Search</a:t>
            </a:r>
            <a:r>
              <a:rPr lang="de-DE" sz="1600" dirty="0"/>
              <a:t>, </a:t>
            </a:r>
            <a:br>
              <a:rPr lang="de-DE" sz="1600" dirty="0"/>
            </a:br>
            <a:r>
              <a:rPr lang="de-DE" sz="1600" dirty="0"/>
              <a:t>Handbook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Metaheuristics</a:t>
            </a:r>
            <a:r>
              <a:rPr lang="de-DE" sz="1600" dirty="0"/>
              <a:t>, 2nd </a:t>
            </a:r>
            <a:r>
              <a:rPr lang="de-DE" sz="1600" dirty="0" err="1"/>
              <a:t>edition</a:t>
            </a:r>
            <a:r>
              <a:rPr lang="de-DE" sz="1600" dirty="0"/>
              <a:t>, 399-420, Springer </a:t>
            </a:r>
          </a:p>
        </p:txBody>
      </p:sp>
    </p:spTree>
    <p:extLst>
      <p:ext uri="{BB962C8B-B14F-4D97-AF65-F5344CB8AC3E}">
        <p14:creationId xmlns:p14="http://schemas.microsoft.com/office/powerpoint/2010/main" val="2913815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6FA1B5-CA6F-EFAA-98CF-B0B4CBD1F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Learning in LNS: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D0E755-4A75-095A-82F0-848E9D28D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83</a:t>
            </a:fld>
            <a:endParaRPr lang="en-P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CB13E0-D8B7-D93E-7F30-DFD8084CBDC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8650" y="1169749"/>
            <a:ext cx="7886700" cy="5797550"/>
          </a:xfrm>
        </p:spPr>
        <p:txBody>
          <a:bodyPr>
            <a:normAutofit fontScale="70000" lnSpcReduction="20000"/>
          </a:bodyPr>
          <a:lstStyle/>
          <a:p>
            <a:r>
              <a:rPr lang="de-DE" sz="2900" b="1" dirty="0" err="1">
                <a:solidFill>
                  <a:srgbClr val="C00000"/>
                </a:solidFill>
              </a:rPr>
              <a:t>Selection</a:t>
            </a:r>
            <a:r>
              <a:rPr lang="de-DE" sz="2900" b="1" dirty="0">
                <a:solidFill>
                  <a:srgbClr val="C00000"/>
                </a:solidFill>
              </a:rPr>
              <a:t> </a:t>
            </a:r>
            <a:r>
              <a:rPr lang="de-DE" sz="2900" b="1" dirty="0" err="1">
                <a:solidFill>
                  <a:srgbClr val="C00000"/>
                </a:solidFill>
              </a:rPr>
              <a:t>of</a:t>
            </a:r>
            <a:r>
              <a:rPr lang="de-DE" sz="2900" b="1" dirty="0">
                <a:solidFill>
                  <a:srgbClr val="C00000"/>
                </a:solidFill>
              </a:rPr>
              <a:t> </a:t>
            </a:r>
            <a:r>
              <a:rPr lang="de-DE" sz="2900" b="1" dirty="0" err="1">
                <a:solidFill>
                  <a:srgbClr val="C00000"/>
                </a:solidFill>
              </a:rPr>
              <a:t>destroy</a:t>
            </a:r>
            <a:r>
              <a:rPr lang="de-DE" sz="2900" b="1" dirty="0">
                <a:solidFill>
                  <a:srgbClr val="C00000"/>
                </a:solidFill>
              </a:rPr>
              <a:t>/</a:t>
            </a:r>
            <a:r>
              <a:rPr lang="de-DE" sz="2900" b="1" dirty="0" err="1">
                <a:solidFill>
                  <a:srgbClr val="C00000"/>
                </a:solidFill>
              </a:rPr>
              <a:t>repair</a:t>
            </a:r>
            <a:r>
              <a:rPr lang="de-DE" sz="2900" b="1" dirty="0">
                <a:solidFill>
                  <a:srgbClr val="C00000"/>
                </a:solidFill>
              </a:rPr>
              <a:t> </a:t>
            </a:r>
            <a:r>
              <a:rPr lang="de-DE" sz="2900" b="1" dirty="0" err="1">
                <a:solidFill>
                  <a:srgbClr val="C00000"/>
                </a:solidFill>
              </a:rPr>
              <a:t>operators</a:t>
            </a:r>
            <a:r>
              <a:rPr lang="de-DE" sz="2900" dirty="0"/>
              <a:t>, e.g.,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2000" dirty="0"/>
              <a:t>J. </a:t>
            </a:r>
            <a:r>
              <a:rPr lang="de-DE" sz="2000" dirty="0" err="1"/>
              <a:t>Kallestad</a:t>
            </a:r>
            <a:r>
              <a:rPr lang="de-DE" sz="2000" dirty="0"/>
              <a:t>, R. </a:t>
            </a:r>
            <a:r>
              <a:rPr lang="de-DE" sz="2000" dirty="0" err="1"/>
              <a:t>Hasibi</a:t>
            </a:r>
            <a:r>
              <a:rPr lang="de-DE" sz="2000" dirty="0"/>
              <a:t>, A. </a:t>
            </a:r>
            <a:r>
              <a:rPr lang="de-DE" sz="2000" dirty="0" err="1"/>
              <a:t>Hemmati</a:t>
            </a:r>
            <a:r>
              <a:rPr lang="de-DE" sz="2000" dirty="0"/>
              <a:t>, K. Sörensen (2023): </a:t>
            </a:r>
            <a:r>
              <a:rPr lang="en-US" sz="2000" dirty="0"/>
              <a:t>A </a:t>
            </a:r>
            <a:r>
              <a:rPr lang="en-US" sz="2000" dirty="0">
                <a:solidFill>
                  <a:srgbClr val="3F4EFF"/>
                </a:solidFill>
              </a:rPr>
              <a:t>General Deep Reinforcement </a:t>
            </a:r>
            <a:br>
              <a:rPr lang="en-US" sz="2000" dirty="0">
                <a:solidFill>
                  <a:srgbClr val="3F4EFF"/>
                </a:solidFill>
              </a:rPr>
            </a:br>
            <a:r>
              <a:rPr lang="en-US" sz="2000" dirty="0">
                <a:solidFill>
                  <a:srgbClr val="3F4EFF"/>
                </a:solidFill>
              </a:rPr>
              <a:t>Learning </a:t>
            </a:r>
            <a:r>
              <a:rPr lang="en-US" sz="2000" dirty="0" err="1">
                <a:solidFill>
                  <a:srgbClr val="3F4EFF"/>
                </a:solidFill>
              </a:rPr>
              <a:t>Hyperheuristic</a:t>
            </a:r>
            <a:r>
              <a:rPr lang="en-US" sz="2000" dirty="0">
                <a:solidFill>
                  <a:srgbClr val="3F4EFF"/>
                </a:solidFill>
              </a:rPr>
              <a:t> Framework for Solving Combinatorial Optimization Problems</a:t>
            </a:r>
            <a:r>
              <a:rPr lang="en-US" sz="2000" dirty="0"/>
              <a:t>, EJOR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S.-N. </a:t>
            </a:r>
            <a:r>
              <a:rPr lang="en-US" sz="2000" dirty="0" err="1"/>
              <a:t>Johnn</a:t>
            </a:r>
            <a:r>
              <a:rPr lang="en-US" sz="2000" dirty="0"/>
              <a:t>, V.-A. </a:t>
            </a:r>
            <a:r>
              <a:rPr lang="en-US" sz="2000" dirty="0" err="1"/>
              <a:t>Darvariu</a:t>
            </a:r>
            <a:r>
              <a:rPr lang="en-US" sz="2000" dirty="0"/>
              <a:t>, J. </a:t>
            </a:r>
            <a:r>
              <a:rPr lang="en-US" sz="2000" dirty="0" err="1"/>
              <a:t>Handl</a:t>
            </a:r>
            <a:r>
              <a:rPr lang="en-US" sz="2000" dirty="0"/>
              <a:t>, J. </a:t>
            </a:r>
            <a:r>
              <a:rPr lang="en-US" sz="2000" dirty="0" err="1"/>
              <a:t>Kalcsics</a:t>
            </a:r>
            <a:r>
              <a:rPr lang="en-US" sz="2000" dirty="0"/>
              <a:t> (2023):</a:t>
            </a:r>
            <a:br>
              <a:rPr lang="en-US" sz="2000" dirty="0"/>
            </a:br>
            <a:r>
              <a:rPr lang="en-US" sz="2000" dirty="0">
                <a:solidFill>
                  <a:srgbClr val="3F4EFF"/>
                </a:solidFill>
              </a:rPr>
              <a:t>Graph Reinforcement Learning for Operator Selection in the ALNS Metaheuristic</a:t>
            </a:r>
            <a:r>
              <a:rPr lang="en-US" sz="2000" dirty="0"/>
              <a:t>, OLA.</a:t>
            </a:r>
          </a:p>
          <a:p>
            <a:r>
              <a:rPr lang="en-US" b="1" dirty="0">
                <a:solidFill>
                  <a:srgbClr val="C00000"/>
                </a:solidFill>
              </a:rPr>
              <a:t>Se</a:t>
            </a:r>
            <a:r>
              <a:rPr lang="en-US" sz="2900" b="1" dirty="0">
                <a:solidFill>
                  <a:srgbClr val="C00000"/>
                </a:solidFill>
              </a:rPr>
              <a:t>lection of what to destroy</a:t>
            </a:r>
            <a:r>
              <a:rPr lang="en-US" sz="2900" dirty="0"/>
              <a:t>, e.g.,</a:t>
            </a:r>
            <a:endParaRPr lang="en-US" sz="2900" dirty="0">
              <a:solidFill>
                <a:srgbClr val="3F4EFF"/>
              </a:solidFill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J. Song, R. Lanka, Y. Yue, B. </a:t>
            </a:r>
            <a:r>
              <a:rPr lang="en-US" sz="2000" dirty="0" err="1"/>
              <a:t>Dilkina</a:t>
            </a:r>
            <a:r>
              <a:rPr lang="en-US" sz="2000" dirty="0"/>
              <a:t> (2020): </a:t>
            </a:r>
            <a:r>
              <a:rPr lang="en-US" sz="2000" dirty="0">
                <a:solidFill>
                  <a:srgbClr val="3F4EFF"/>
                </a:solidFill>
              </a:rPr>
              <a:t>A General Large Neighborhood Search Framework for Solving Integer Linear Programs</a:t>
            </a:r>
            <a:r>
              <a:rPr lang="en-US" sz="2000" dirty="0"/>
              <a:t>, </a:t>
            </a:r>
            <a:r>
              <a:rPr lang="en-US" sz="2000" dirty="0" err="1"/>
              <a:t>NeurIPS</a:t>
            </a:r>
            <a:endParaRPr lang="en-US" sz="2000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R. </a:t>
            </a:r>
            <a:r>
              <a:rPr lang="en-US" sz="2000" dirty="0" err="1"/>
              <a:t>Addanki</a:t>
            </a:r>
            <a:r>
              <a:rPr lang="en-US" sz="2000" dirty="0"/>
              <a:t>, V. Nair, M. Alizadeh (2020): </a:t>
            </a:r>
            <a:r>
              <a:rPr lang="en-US" sz="2000" dirty="0">
                <a:solidFill>
                  <a:srgbClr val="3F4EFF"/>
                </a:solidFill>
              </a:rPr>
              <a:t>Neural Large Neighborhood Search</a:t>
            </a:r>
            <a:r>
              <a:rPr lang="en-US" sz="2000" dirty="0"/>
              <a:t>, </a:t>
            </a:r>
            <a:r>
              <a:rPr lang="en-US" sz="2000" dirty="0" err="1"/>
              <a:t>NeurIPS</a:t>
            </a:r>
            <a:endParaRPr lang="en-US" sz="2000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N. </a:t>
            </a:r>
            <a:r>
              <a:rPr lang="en-US" sz="2000" dirty="0" err="1"/>
              <a:t>Sonnerat</a:t>
            </a:r>
            <a:r>
              <a:rPr lang="en-US" sz="2000" dirty="0"/>
              <a:t>, P. Wang, I. </a:t>
            </a:r>
            <a:r>
              <a:rPr lang="en-US" sz="2000" dirty="0" err="1"/>
              <a:t>Ktena</a:t>
            </a:r>
            <a:r>
              <a:rPr lang="en-US" sz="2000" dirty="0"/>
              <a:t>, S. </a:t>
            </a:r>
            <a:r>
              <a:rPr lang="en-US" sz="2000" dirty="0" err="1"/>
              <a:t>Bartunov</a:t>
            </a:r>
            <a:r>
              <a:rPr lang="en-US" sz="2000" dirty="0"/>
              <a:t>, V. Nair (2021): </a:t>
            </a:r>
            <a:r>
              <a:rPr lang="en-US" sz="2000" dirty="0">
                <a:solidFill>
                  <a:srgbClr val="3F4EFF"/>
                </a:solidFill>
              </a:rPr>
              <a:t>Learning a Large Neighborhood Search Algorithm for Mixed Integer Programs</a:t>
            </a:r>
            <a:r>
              <a:rPr lang="en-US" sz="2000" dirty="0"/>
              <a:t>, arXiv:2107.10201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Y. Wu, W. Song, Z. Cao, J. Zhang (2021): </a:t>
            </a:r>
            <a:r>
              <a:rPr lang="en-US" sz="2000" dirty="0">
                <a:solidFill>
                  <a:srgbClr val="3F4EFF"/>
                </a:solidFill>
              </a:rPr>
              <a:t>Learning Large Neighborhood Search Policy for Integer Programming</a:t>
            </a:r>
            <a:r>
              <a:rPr lang="en-US" sz="2000" dirty="0"/>
              <a:t>, </a:t>
            </a:r>
            <a:r>
              <a:rPr lang="en-US" sz="2000" dirty="0" err="1"/>
              <a:t>NeurIPS</a:t>
            </a:r>
            <a:br>
              <a:rPr lang="en-US" sz="1600" dirty="0"/>
            </a:br>
            <a:endParaRPr lang="en-US" sz="1600" dirty="0"/>
          </a:p>
          <a:p>
            <a:br>
              <a:rPr lang="en-US" sz="1400" dirty="0"/>
            </a:br>
            <a:endParaRPr 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endParaRPr 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endParaRPr 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AT" sz="2000" dirty="0"/>
              <a:t>F. </a:t>
            </a:r>
            <a:r>
              <a:rPr lang="de-AT" sz="2000" dirty="0" err="1"/>
              <a:t>Oberweger</a:t>
            </a:r>
            <a:r>
              <a:rPr lang="de-AT" sz="2000" dirty="0"/>
              <a:t>, G. Raidl, E. </a:t>
            </a:r>
            <a:r>
              <a:rPr lang="de-AT" sz="2000" dirty="0" err="1"/>
              <a:t>Rönnberg</a:t>
            </a:r>
            <a:r>
              <a:rPr lang="de-AT" sz="2000" dirty="0"/>
              <a:t>, and M. Huber (2022): </a:t>
            </a:r>
            <a:r>
              <a:rPr lang="en-US" sz="2000" dirty="0">
                <a:solidFill>
                  <a:srgbClr val="3F4EFF"/>
                </a:solidFill>
              </a:rPr>
              <a:t>A Learning Large Neighborhood Search for the Staff </a:t>
            </a:r>
            <a:r>
              <a:rPr lang="en-US" sz="2000" dirty="0" err="1">
                <a:solidFill>
                  <a:srgbClr val="3F4EFF"/>
                </a:solidFill>
              </a:rPr>
              <a:t>Rerostering</a:t>
            </a:r>
            <a:r>
              <a:rPr lang="en-US" sz="2000" dirty="0">
                <a:solidFill>
                  <a:srgbClr val="3F4EFF"/>
                </a:solidFill>
              </a:rPr>
              <a:t> Problem</a:t>
            </a:r>
            <a:r>
              <a:rPr lang="en-US" sz="2000" dirty="0"/>
              <a:t>, CPAIOR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T. Huang, A. Ferber, Y. Tian, B. </a:t>
            </a:r>
            <a:r>
              <a:rPr lang="en-US" sz="2000" dirty="0" err="1"/>
              <a:t>Dilkina</a:t>
            </a:r>
            <a:r>
              <a:rPr lang="en-US" sz="2000" dirty="0"/>
              <a:t>, B. Steiner (2023): </a:t>
            </a:r>
            <a:r>
              <a:rPr lang="en-US" sz="2000" dirty="0">
                <a:solidFill>
                  <a:srgbClr val="3F4EFF"/>
                </a:solidFill>
              </a:rPr>
              <a:t>Searching Large Neighborhoods for Integer Linear Programs with Contrastive Learning</a:t>
            </a:r>
            <a:r>
              <a:rPr lang="en-US" sz="2000" dirty="0"/>
              <a:t>, ICML</a:t>
            </a:r>
            <a:br>
              <a:rPr lang="en-US" sz="1400" dirty="0"/>
            </a:br>
            <a:endParaRPr lang="en-US" sz="14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7948A58-25C2-1B2E-E098-577A6731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761" y="3849284"/>
            <a:ext cx="6085974" cy="189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1607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202900-82AC-7402-ACE8-EFF22968F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74192" cy="891301"/>
          </a:xfrm>
        </p:spPr>
        <p:txBody>
          <a:bodyPr>
            <a:normAutofit/>
          </a:bodyPr>
          <a:lstStyle/>
          <a:p>
            <a:r>
              <a:rPr lang="de-DE" dirty="0" err="1"/>
              <a:t>Denoising</a:t>
            </a:r>
            <a:r>
              <a:rPr lang="de-DE" dirty="0"/>
              <a:t> Diffusion Models (DDMs)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6E1F5D-95B7-7463-4523-2E4AFF00C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904" y="1185457"/>
            <a:ext cx="7886700" cy="4746032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State-of-the-art in many generative AI applications, in particular the creation of realistically-looking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Training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Gaussian noise step-wise added to original images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Neural network trained to predict noise added in each step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Inference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Starts from pure random noise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Stepwise remove noise via neural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DDMs can be conditioned on additional input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Concept can also be applied to graph neural networks!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5DB9C0A-CF41-7795-5B24-62BF2FAC5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84</a:t>
            </a:fld>
            <a:endParaRPr lang="en-PT"/>
          </a:p>
        </p:txBody>
      </p:sp>
      <p:pic>
        <p:nvPicPr>
          <p:cNvPr id="7" name="Grafik 6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0741C708-0FCD-0AC0-8E78-9B15456D7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93" y="1735790"/>
            <a:ext cx="7554139" cy="154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834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202900-82AC-7402-ACE8-EFF22968F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409666" cy="891301"/>
          </a:xfrm>
        </p:spPr>
        <p:txBody>
          <a:bodyPr>
            <a:noAutofit/>
          </a:bodyPr>
          <a:lstStyle/>
          <a:p>
            <a:r>
              <a:rPr lang="de-DE" sz="2800" dirty="0"/>
              <a:t>DIFUSCO: Graph-</a:t>
            </a:r>
            <a:r>
              <a:rPr lang="de-DE" sz="2800" dirty="0" err="1"/>
              <a:t>Based</a:t>
            </a:r>
            <a:r>
              <a:rPr lang="de-DE" sz="2800" dirty="0"/>
              <a:t> Diffusion Solver </a:t>
            </a:r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err="1"/>
              <a:t>Comb</a:t>
            </a:r>
            <a:r>
              <a:rPr lang="de-DE" sz="2800" dirty="0"/>
              <a:t>. </a:t>
            </a:r>
            <a:r>
              <a:rPr lang="de-DE" sz="2800" dirty="0" err="1"/>
              <a:t>Opt</a:t>
            </a:r>
            <a:r>
              <a:rPr lang="de-DE" sz="2800" dirty="0"/>
              <a:t>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6E1F5D-95B7-7463-4523-2E4AFF00C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847" y="1179400"/>
            <a:ext cx="8112199" cy="5428173"/>
          </a:xfrm>
        </p:spPr>
        <p:txBody>
          <a:bodyPr>
            <a:normAutofit/>
          </a:bodyPr>
          <a:lstStyle/>
          <a:p>
            <a:r>
              <a:rPr lang="de-DE" dirty="0"/>
              <a:t>(Sun and Yang, </a:t>
            </a:r>
            <a:r>
              <a:rPr lang="de-DE" dirty="0" err="1"/>
              <a:t>NeurIPS</a:t>
            </a:r>
            <a:r>
              <a:rPr lang="de-DE" dirty="0"/>
              <a:t> 2023)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TSP and MISP </a:t>
            </a:r>
            <a:r>
              <a:rPr lang="de-DE" dirty="0" err="1"/>
              <a:t>considered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utilizes</a:t>
            </a:r>
            <a:r>
              <a:rPr lang="de-DE" dirty="0"/>
              <a:t> an anisotropic GNN </a:t>
            </a:r>
            <a:br>
              <a:rPr lang="de-DE" dirty="0"/>
            </a:b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gating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discrete</a:t>
            </a:r>
            <a:r>
              <a:rPr lang="de-DE" dirty="0"/>
              <a:t> </a:t>
            </a:r>
            <a:r>
              <a:rPr lang="de-DE" dirty="0" err="1"/>
              <a:t>diffusion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br>
              <a:rPr lang="de-DE" dirty="0"/>
            </a:br>
            <a:r>
              <a:rPr lang="de-DE" dirty="0"/>
              <a:t>Bernoulli </a:t>
            </a:r>
            <a:r>
              <a:rPr lang="de-DE" dirty="0" err="1"/>
              <a:t>noise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trained</a:t>
            </a:r>
            <a:r>
              <a:rPr lang="de-DE" dirty="0"/>
              <a:t> on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instances</a:t>
            </a:r>
            <a:r>
              <a:rPr lang="de-DE" dirty="0"/>
              <a:t> + (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) optimal </a:t>
            </a:r>
            <a:r>
              <a:rPr lang="de-DE" dirty="0" err="1"/>
              <a:t>solutions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4EFF"/>
                </a:solidFill>
              </a:rPr>
              <a:t>(Possible) advantages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outperforms earlier approaches </a:t>
            </a:r>
            <a:r>
              <a:rPr lang="en-US" dirty="0"/>
              <a:t>by a large margin </a:t>
            </a:r>
            <a:br>
              <a:rPr lang="en-US" dirty="0"/>
            </a:br>
            <a:r>
              <a:rPr lang="en-US" dirty="0"/>
              <a:t>in their tests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faster</a:t>
            </a:r>
            <a:r>
              <a:rPr lang="en-US" dirty="0"/>
              <a:t> than autoregressive models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better scaling</a:t>
            </a:r>
            <a:r>
              <a:rPr lang="en-US" dirty="0"/>
              <a:t> to larger instances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multi-modality</a:t>
            </a:r>
            <a:r>
              <a:rPr lang="en-US" dirty="0"/>
              <a:t> of solution space is considered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5DB9C0A-CF41-7795-5B24-62BF2FAC5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85</a:t>
            </a:fld>
            <a:endParaRPr lang="en-PT"/>
          </a:p>
        </p:txBody>
      </p:sp>
      <p:pic>
        <p:nvPicPr>
          <p:cNvPr id="9" name="Grafik 8" descr="Ein Bild, das Licht, Laser, Nacht enthält.&#10;&#10;Automatisch generierte Beschreibung">
            <a:extLst>
              <a:ext uri="{FF2B5EF4-FFF2-40B4-BE49-F238E27FC236}">
                <a16:creationId xmlns:a16="http://schemas.microsoft.com/office/drawing/2014/main" id="{E4C276D5-BA57-E7A4-7B2D-4E5DBA51F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072" y="1487606"/>
            <a:ext cx="3492974" cy="199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146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41860C-A5F3-0921-DCB3-E25055945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284441" cy="891301"/>
          </a:xfrm>
        </p:spPr>
        <p:txBody>
          <a:bodyPr>
            <a:noAutofit/>
          </a:bodyPr>
          <a:lstStyle/>
          <a:p>
            <a:r>
              <a:rPr lang="de-AT" sz="2800" dirty="0"/>
              <a:t>DIFUSCO: Graph-</a:t>
            </a:r>
            <a:r>
              <a:rPr lang="de-AT" sz="2800" dirty="0" err="1"/>
              <a:t>Based</a:t>
            </a:r>
            <a:r>
              <a:rPr lang="de-AT" sz="2800" dirty="0"/>
              <a:t> Diffusion Solver </a:t>
            </a:r>
            <a:r>
              <a:rPr lang="de-AT" sz="2800" dirty="0" err="1"/>
              <a:t>for</a:t>
            </a:r>
            <a:r>
              <a:rPr lang="de-AT" sz="2800" dirty="0"/>
              <a:t> </a:t>
            </a:r>
            <a:r>
              <a:rPr lang="de-AT" sz="2800" dirty="0" err="1"/>
              <a:t>Comb</a:t>
            </a:r>
            <a:r>
              <a:rPr lang="de-AT" sz="2800" dirty="0"/>
              <a:t>. </a:t>
            </a:r>
            <a:r>
              <a:rPr lang="de-AT" sz="2800" dirty="0" err="1"/>
              <a:t>Opt</a:t>
            </a:r>
            <a:r>
              <a:rPr lang="de-AT" sz="2800" dirty="0"/>
              <a:t>.</a:t>
            </a:r>
          </a:p>
        </p:txBody>
      </p:sp>
      <p:pic>
        <p:nvPicPr>
          <p:cNvPr id="6" name="Inhaltsplatzhalter 5" descr="Ein Bild, das Muster, Kinderkunst enthält.&#10;&#10;Automatisch generierte Beschreibung">
            <a:extLst>
              <a:ext uri="{FF2B5EF4-FFF2-40B4-BE49-F238E27FC236}">
                <a16:creationId xmlns:a16="http://schemas.microsoft.com/office/drawing/2014/main" id="{8624799C-1930-4B45-8147-B3BAF2EFAA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2464" y="1164063"/>
            <a:ext cx="8113571" cy="389712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96280F-8559-A52D-791D-F305F800A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86</a:t>
            </a:fld>
            <a:endParaRPr lang="en-PT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A1A9B6D-5786-83BA-349C-14E0BFDCF97E}"/>
              </a:ext>
            </a:extLst>
          </p:cNvPr>
          <p:cNvSpPr txBox="1"/>
          <p:nvPr/>
        </p:nvSpPr>
        <p:spPr>
          <a:xfrm>
            <a:off x="3052618" y="5490794"/>
            <a:ext cx="2741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(</a:t>
            </a:r>
            <a:r>
              <a:rPr lang="de-AT" dirty="0" err="1"/>
              <a:t>from</a:t>
            </a:r>
            <a:r>
              <a:rPr lang="de-AT" dirty="0"/>
              <a:t> Sun and Yang, 2023)</a:t>
            </a:r>
          </a:p>
        </p:txBody>
      </p:sp>
    </p:spTree>
    <p:extLst>
      <p:ext uri="{BB962C8B-B14F-4D97-AF65-F5344CB8AC3E}">
        <p14:creationId xmlns:p14="http://schemas.microsoft.com/office/powerpoint/2010/main" val="30300787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41860C-A5F3-0921-DCB3-E25055945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284441" cy="891301"/>
          </a:xfrm>
        </p:spPr>
        <p:txBody>
          <a:bodyPr>
            <a:noAutofit/>
          </a:bodyPr>
          <a:lstStyle/>
          <a:p>
            <a:r>
              <a:rPr lang="de-AT" sz="2800" dirty="0"/>
              <a:t>DIFUSCO: Graph-</a:t>
            </a:r>
            <a:r>
              <a:rPr lang="de-AT" sz="2800" dirty="0" err="1"/>
              <a:t>Based</a:t>
            </a:r>
            <a:r>
              <a:rPr lang="de-AT" sz="2800" dirty="0"/>
              <a:t> Diffusion Solver </a:t>
            </a:r>
            <a:r>
              <a:rPr lang="de-AT" sz="2800" dirty="0" err="1"/>
              <a:t>for</a:t>
            </a:r>
            <a:r>
              <a:rPr lang="de-AT" sz="2800" dirty="0"/>
              <a:t> </a:t>
            </a:r>
            <a:r>
              <a:rPr lang="de-AT" sz="2800" dirty="0" err="1"/>
              <a:t>Comb</a:t>
            </a:r>
            <a:r>
              <a:rPr lang="de-AT" sz="2800" dirty="0"/>
              <a:t>. </a:t>
            </a:r>
            <a:r>
              <a:rPr lang="de-AT" sz="2800" dirty="0" err="1"/>
              <a:t>Opt</a:t>
            </a:r>
            <a:r>
              <a:rPr lang="de-AT" sz="2800" dirty="0"/>
              <a:t>.</a:t>
            </a:r>
          </a:p>
        </p:txBody>
      </p:sp>
      <p:pic>
        <p:nvPicPr>
          <p:cNvPr id="7" name="Inhaltsplatzhalter 6" descr="Ein Bild, das Text, Reihe, Schrift, Diagramm enthält.&#10;&#10;Automatisch generierte Beschreibung">
            <a:extLst>
              <a:ext uri="{FF2B5EF4-FFF2-40B4-BE49-F238E27FC236}">
                <a16:creationId xmlns:a16="http://schemas.microsoft.com/office/drawing/2014/main" id="{D0B5C451-DBAB-ABB8-73EC-4346BF2E93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560309"/>
            <a:ext cx="7886700" cy="276104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96280F-8559-A52D-791D-F305F800A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87</a:t>
            </a:fld>
            <a:endParaRPr lang="en-PT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6F88895-44B0-60DF-18CA-872EA15F2723}"/>
              </a:ext>
            </a:extLst>
          </p:cNvPr>
          <p:cNvSpPr txBox="1"/>
          <p:nvPr/>
        </p:nvSpPr>
        <p:spPr>
          <a:xfrm>
            <a:off x="3247261" y="4721994"/>
            <a:ext cx="2731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(</a:t>
            </a:r>
            <a:r>
              <a:rPr lang="de-AT" dirty="0" err="1"/>
              <a:t>from</a:t>
            </a:r>
            <a:r>
              <a:rPr lang="de-AT" dirty="0"/>
              <a:t> Sun and Yang, 2023)</a:t>
            </a:r>
          </a:p>
        </p:txBody>
      </p:sp>
    </p:spTree>
    <p:extLst>
      <p:ext uri="{BB962C8B-B14F-4D97-AF65-F5344CB8AC3E}">
        <p14:creationId xmlns:p14="http://schemas.microsoft.com/office/powerpoint/2010/main" val="38496154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7BBE6-F25C-AFCC-E0CF-EF3A36F5E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BA866E-ACB9-E14D-9736-B8A962F93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AT" sz="2800" dirty="0" err="1"/>
              <a:t>Denoising</a:t>
            </a:r>
            <a:r>
              <a:rPr lang="de-AT" sz="2800" dirty="0"/>
              <a:t> Diffusion </a:t>
            </a:r>
            <a:r>
              <a:rPr lang="de-AT" sz="2800" dirty="0" err="1"/>
              <a:t>Based</a:t>
            </a:r>
            <a:r>
              <a:rPr lang="de-AT" sz="2800" dirty="0"/>
              <a:t> </a:t>
            </a:r>
            <a:r>
              <a:rPr lang="de-AT" sz="2800" dirty="0" err="1"/>
              <a:t>Evolutionary</a:t>
            </a:r>
            <a:r>
              <a:rPr lang="de-AT" sz="2800" dirty="0"/>
              <a:t> </a:t>
            </a:r>
            <a:r>
              <a:rPr lang="de-AT" sz="2800" dirty="0" err="1"/>
              <a:t>Algorithm</a:t>
            </a:r>
            <a:endParaRPr lang="de-AT" sz="2800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51C43784-711E-6DB7-AE9D-73859CC46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30930"/>
            <a:ext cx="7886700" cy="5427070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dirty="0"/>
              <a:t>J. Salva Soler and G. R. Raidl (2025): </a:t>
            </a:r>
            <a:r>
              <a:rPr lang="en-US" dirty="0">
                <a:solidFill>
                  <a:srgbClr val="3F4EFF"/>
                </a:solidFill>
              </a:rPr>
              <a:t>A Denoising Diffusion-Based Evolutionary Algorithm Framework Demonstrated on the Maximum Independent Set Problem</a:t>
            </a:r>
            <a:r>
              <a:rPr lang="en-US" dirty="0"/>
              <a:t>, LOD 2025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9BFBAF-8DFF-85B5-A155-76E568A94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88</a:t>
            </a:fld>
            <a:endParaRPr lang="en-P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0E7032B-18CC-23A8-8A6D-8FD6FB345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643" y="1167622"/>
            <a:ext cx="6664714" cy="443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9871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2DAF5-0F41-DA78-386D-24E9ED01A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7E4011-0D54-DC57-A4AC-89FC389C7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284441" cy="891301"/>
          </a:xfrm>
        </p:spPr>
        <p:txBody>
          <a:bodyPr>
            <a:noAutofit/>
          </a:bodyPr>
          <a:lstStyle/>
          <a:p>
            <a:r>
              <a:rPr lang="de-AT" sz="2800" dirty="0"/>
              <a:t>Generative Flow Networks (</a:t>
            </a:r>
            <a:r>
              <a:rPr lang="de-AT" sz="2800" dirty="0" err="1"/>
              <a:t>GFlowNets</a:t>
            </a:r>
            <a:r>
              <a:rPr lang="de-AT" sz="2800" dirty="0"/>
              <a:t>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6145CE9-1472-5C2F-2A9D-B5692FEC0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89</a:t>
            </a:fld>
            <a:endParaRPr lang="en-PT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EC7D0249-A9DD-8BA0-901B-0DC6FA9D9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283651"/>
            <a:ext cx="7886700" cy="5267274"/>
          </a:xfrm>
        </p:spPr>
        <p:txBody>
          <a:bodyPr>
            <a:normAutofit lnSpcReduction="10000"/>
          </a:bodyPr>
          <a:lstStyle/>
          <a:p>
            <a:r>
              <a:rPr lang="de-DE" dirty="0"/>
              <a:t>(</a:t>
            </a:r>
            <a:r>
              <a:rPr lang="de-DE" dirty="0" err="1"/>
              <a:t>Bengio</a:t>
            </a:r>
            <a:r>
              <a:rPr lang="de-DE" dirty="0"/>
              <a:t>, 2021)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F4EFF"/>
                </a:solidFill>
              </a:rPr>
              <a:t>Stochastic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policy</a:t>
            </a:r>
            <a:endParaRPr lang="de-DE" dirty="0">
              <a:solidFill>
                <a:srgbClr val="3F4E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F4EFF"/>
                </a:solidFill>
              </a:rPr>
              <a:t>to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construct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objects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/>
              <a:t>through</a:t>
            </a:r>
            <a:r>
              <a:rPr lang="de-DE" dirty="0"/>
              <a:t> a </a:t>
            </a:r>
            <a:r>
              <a:rPr lang="de-DE" dirty="0" err="1"/>
              <a:t>sequence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steps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>
                <a:solidFill>
                  <a:srgbClr val="C00000"/>
                </a:solidFill>
              </a:rPr>
              <a:t>probability</a:t>
            </a:r>
            <a:r>
              <a:rPr lang="de-DE" dirty="0">
                <a:solidFill>
                  <a:srgbClr val="C00000"/>
                </a:solidFill>
              </a:rPr>
              <a:t> proportional </a:t>
            </a:r>
            <a:r>
              <a:rPr lang="de-DE" dirty="0" err="1">
                <a:solidFill>
                  <a:srgbClr val="C00000"/>
                </a:solidFill>
              </a:rPr>
              <a:t>to</a:t>
            </a:r>
            <a:r>
              <a:rPr lang="de-DE" dirty="0">
                <a:solidFill>
                  <a:srgbClr val="C00000"/>
                </a:solidFill>
              </a:rPr>
              <a:t> a </a:t>
            </a:r>
            <a:r>
              <a:rPr lang="de-DE" dirty="0" err="1">
                <a:solidFill>
                  <a:srgbClr val="C00000"/>
                </a:solidFill>
              </a:rPr>
              <a:t>reward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function</a:t>
            </a:r>
            <a:endParaRPr lang="de-DE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C00000"/>
                </a:solidFill>
              </a:rPr>
              <a:t>Related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to</a:t>
            </a:r>
            <a:r>
              <a:rPr lang="de-DE" dirty="0">
                <a:solidFill>
                  <a:srgbClr val="C00000"/>
                </a:solidFill>
              </a:rPr>
              <a:t>, but different </a:t>
            </a:r>
            <a:r>
              <a:rPr lang="de-DE" dirty="0" err="1">
                <a:solidFill>
                  <a:srgbClr val="C00000"/>
                </a:solidFill>
              </a:rPr>
              <a:t>from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classical</a:t>
            </a:r>
            <a:r>
              <a:rPr lang="de-DE" dirty="0">
                <a:solidFill>
                  <a:srgbClr val="C00000"/>
                </a:solidFill>
              </a:rPr>
              <a:t> RL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6BA18E-7B55-331B-0AC2-98198EBBA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968" y="3002771"/>
            <a:ext cx="4485237" cy="271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AE867D3-376D-8002-CB2B-44610CFF2A48}"/>
              </a:ext>
            </a:extLst>
          </p:cNvPr>
          <p:cNvSpPr txBox="1"/>
          <p:nvPr/>
        </p:nvSpPr>
        <p:spPr>
          <a:xfrm>
            <a:off x="1802968" y="5574349"/>
            <a:ext cx="5095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(image from https://yoshuabengio.org/2022/03/05/generative-flow-networks)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047961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1067B-7170-2791-A8E5-10BEDFB8B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Classical Metaheuristics Involving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4100D-9E90-1A60-E44E-B642ADC87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9</a:t>
            </a:fld>
            <a:endParaRPr lang="en-PT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4848847-9D84-AAA6-2614-DE7D917F1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05482"/>
            <a:ext cx="7886700" cy="4746032"/>
          </a:xfrm>
        </p:spPr>
        <p:txBody>
          <a:bodyPr/>
          <a:lstStyle/>
          <a:p>
            <a:r>
              <a:rPr lang="de-DE" dirty="0"/>
              <a:t>Basic </a:t>
            </a:r>
            <a:r>
              <a:rPr lang="de-DE" dirty="0" err="1">
                <a:solidFill>
                  <a:srgbClr val="3F4EFF"/>
                </a:solidFill>
              </a:rPr>
              <a:t>idea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of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 err="1">
                <a:solidFill>
                  <a:srgbClr val="3F4EFF"/>
                </a:solidFill>
              </a:rPr>
              <a:t>learning</a:t>
            </a:r>
            <a:r>
              <a:rPr lang="de-DE" dirty="0">
                <a:solidFill>
                  <a:srgbClr val="3F4EFF"/>
                </a:solidFill>
              </a:rPr>
              <a:t> </a:t>
            </a:r>
            <a:r>
              <a:rPr lang="de-DE" dirty="0"/>
              <a:t>in (meta-)</a:t>
            </a:r>
            <a:r>
              <a:rPr lang="de-DE" dirty="0" err="1"/>
              <a:t>heuristics</a:t>
            </a:r>
            <a:r>
              <a:rPr lang="de-DE" dirty="0"/>
              <a:t> </a:t>
            </a:r>
            <a:r>
              <a:rPr lang="de-DE" dirty="0">
                <a:solidFill>
                  <a:srgbClr val="3F4EFF"/>
                </a:solidFill>
              </a:rPr>
              <a:t>not </a:t>
            </a:r>
            <a:r>
              <a:rPr lang="de-DE" dirty="0" err="1">
                <a:solidFill>
                  <a:srgbClr val="3F4EFF"/>
                </a:solidFill>
              </a:rPr>
              <a:t>new</a:t>
            </a:r>
            <a:r>
              <a:rPr lang="de-DE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Evolution </a:t>
            </a:r>
            <a:r>
              <a:rPr lang="de-DE" dirty="0" err="1"/>
              <a:t>Strategies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Reactive</a:t>
            </a:r>
            <a:r>
              <a:rPr lang="de-DE" dirty="0"/>
              <a:t> Tabu 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Guided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Variable </a:t>
            </a:r>
            <a:r>
              <a:rPr lang="de-DE" dirty="0" err="1"/>
              <a:t>Neighborhood</a:t>
            </a:r>
            <a:r>
              <a:rPr lang="de-DE" dirty="0"/>
              <a:t> Search,</a:t>
            </a:r>
            <a:br>
              <a:rPr lang="de-DE" dirty="0"/>
            </a:br>
            <a:r>
              <a:rPr lang="de-DE" dirty="0"/>
              <a:t>Adaptive Large </a:t>
            </a:r>
            <a:r>
              <a:rPr lang="de-DE" dirty="0" err="1"/>
              <a:t>Neighborhood</a:t>
            </a:r>
            <a:r>
              <a:rPr lang="de-DE" dirty="0"/>
              <a:t> Search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de-DE" dirty="0" err="1"/>
              <a:t>self</a:t>
            </a:r>
            <a:r>
              <a:rPr lang="de-DE" dirty="0"/>
              <a:t>-adaptive </a:t>
            </a:r>
            <a:r>
              <a:rPr lang="de-DE" dirty="0" err="1"/>
              <a:t>selection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neighborhood</a:t>
            </a:r>
            <a:r>
              <a:rPr lang="de-DE" dirty="0"/>
              <a:t> </a:t>
            </a:r>
            <a:r>
              <a:rPr lang="de-DE" dirty="0" err="1"/>
              <a:t>structures</a:t>
            </a:r>
            <a:r>
              <a:rPr lang="de-DE" dirty="0"/>
              <a:t>/</a:t>
            </a:r>
            <a:r>
              <a:rPr lang="de-DE" dirty="0" err="1"/>
              <a:t>operators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Hyper-</a:t>
            </a:r>
            <a:r>
              <a:rPr lang="de-DE" dirty="0" err="1"/>
              <a:t>Heuristics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Ant Colony </a:t>
            </a:r>
            <a:r>
              <a:rPr lang="de-DE" dirty="0" err="1"/>
              <a:t>Optimization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35423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6C73A-8A0B-D894-F108-7C3414A97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D0308E-0DC0-1773-75BF-5BB3117E5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284441" cy="891301"/>
          </a:xfrm>
        </p:spPr>
        <p:txBody>
          <a:bodyPr>
            <a:noAutofit/>
          </a:bodyPr>
          <a:lstStyle/>
          <a:p>
            <a:r>
              <a:rPr lang="de-AT" sz="2800" dirty="0"/>
              <a:t>Generative Flow Networks (</a:t>
            </a:r>
            <a:r>
              <a:rPr lang="de-AT" sz="2800" dirty="0" err="1"/>
              <a:t>GFlowNets</a:t>
            </a:r>
            <a:r>
              <a:rPr lang="de-AT" sz="2800" dirty="0"/>
              <a:t>) – </a:t>
            </a:r>
            <a:r>
              <a:rPr lang="de-AT" sz="2800" dirty="0" err="1"/>
              <a:t>contd</a:t>
            </a:r>
            <a:r>
              <a:rPr lang="de-AT" sz="2800" dirty="0"/>
              <a:t>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318BF3-2A85-D100-53D2-8E71806B6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90</a:t>
            </a:fld>
            <a:endParaRPr lang="en-PT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BE33663-6A5A-D3CA-4784-425CA5DFB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283651"/>
            <a:ext cx="7886700" cy="5267274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3F4EFF"/>
                </a:solidFill>
              </a:rPr>
              <a:t>Advantages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Emphasis</a:t>
            </a:r>
            <a:r>
              <a:rPr lang="de-DE" dirty="0"/>
              <a:t> on </a:t>
            </a:r>
            <a:r>
              <a:rPr lang="de-DE" b="1" dirty="0">
                <a:solidFill>
                  <a:srgbClr val="C00000"/>
                </a:solidFill>
              </a:rPr>
              <a:t>multi-</a:t>
            </a:r>
            <a:r>
              <a:rPr lang="de-DE" b="1" dirty="0" err="1">
                <a:solidFill>
                  <a:srgbClr val="C00000"/>
                </a:solidFill>
              </a:rPr>
              <a:t>modality</a:t>
            </a:r>
            <a:endParaRPr lang="de-DE" b="1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Possibly</a:t>
            </a:r>
            <a:r>
              <a:rPr lang="de-DE" dirty="0"/>
              <a:t> </a:t>
            </a:r>
            <a:r>
              <a:rPr lang="de-DE" dirty="0" err="1">
                <a:solidFill>
                  <a:srgbClr val="C00000"/>
                </a:solidFill>
              </a:rPr>
              <a:t>more</a:t>
            </a:r>
            <a:r>
              <a:rPr lang="de-DE" dirty="0">
                <a:solidFill>
                  <a:srgbClr val="C00000"/>
                </a:solidFill>
              </a:rPr>
              <a:t> robust </a:t>
            </a:r>
            <a:r>
              <a:rPr lang="de-DE" dirty="0" err="1">
                <a:solidFill>
                  <a:srgbClr val="C00000"/>
                </a:solidFill>
              </a:rPr>
              <a:t>training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classical</a:t>
            </a:r>
            <a:r>
              <a:rPr lang="de-DE" dirty="0"/>
              <a:t> RL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de-DE" dirty="0"/>
              <a:t>Can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trained</a:t>
            </a:r>
            <a:r>
              <a:rPr lang="de-DE" dirty="0"/>
              <a:t> off-</a:t>
            </a:r>
            <a:r>
              <a:rPr lang="de-DE" dirty="0" err="1"/>
              <a:t>policy</a:t>
            </a:r>
            <a:r>
              <a:rPr lang="de-DE" dirty="0"/>
              <a:t>/offline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necessarily</a:t>
            </a:r>
            <a:r>
              <a:rPr lang="de-DE" dirty="0"/>
              <a:t> </a:t>
            </a:r>
            <a:r>
              <a:rPr lang="de-DE" dirty="0" err="1"/>
              <a:t>rely</a:t>
            </a:r>
            <a:r>
              <a:rPr lang="de-DE" dirty="0"/>
              <a:t> on intermediate </a:t>
            </a:r>
            <a:r>
              <a:rPr lang="de-DE" dirty="0" err="1"/>
              <a:t>rewards</a:t>
            </a:r>
            <a:endParaRPr lang="de-DE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de-DE" dirty="0"/>
              <a:t>Models </a:t>
            </a:r>
            <a:r>
              <a:rPr lang="de-DE" dirty="0" err="1"/>
              <a:t>symmetries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efficiently</a:t>
            </a:r>
            <a:br>
              <a:rPr lang="de-DE" dirty="0"/>
            </a:b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About 60 </a:t>
            </a:r>
            <a:r>
              <a:rPr lang="de-DE" dirty="0" err="1"/>
              <a:t>papers</a:t>
            </a:r>
            <a:r>
              <a:rPr lang="de-DE" dirty="0"/>
              <a:t> </a:t>
            </a:r>
            <a:r>
              <a:rPr lang="de-DE" dirty="0" err="1"/>
              <a:t>published</a:t>
            </a:r>
            <a:r>
              <a:rPr lang="de-DE" dirty="0"/>
              <a:t> on GFlowNets </a:t>
            </a:r>
            <a:r>
              <a:rPr lang="de-DE" dirty="0" err="1"/>
              <a:t>since</a:t>
            </a:r>
            <a:r>
              <a:rPr lang="de-DE" dirty="0"/>
              <a:t> 2021</a:t>
            </a:r>
            <a:br>
              <a:rPr lang="de-DE" dirty="0"/>
            </a:b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C00000"/>
                </a:solidFill>
              </a:rPr>
              <a:t>Ongoing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work</a:t>
            </a:r>
            <a:r>
              <a:rPr lang="de-DE" dirty="0">
                <a:solidFill>
                  <a:srgbClr val="C00000"/>
                </a:solidFill>
              </a:rPr>
              <a:t>: </a:t>
            </a:r>
            <a:r>
              <a:rPr lang="en-US" dirty="0"/>
              <a:t>utilizing </a:t>
            </a:r>
            <a:r>
              <a:rPr lang="en-US" dirty="0" err="1"/>
              <a:t>GFlowNets</a:t>
            </a:r>
            <a:r>
              <a:rPr lang="en-US" dirty="0"/>
              <a:t> for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destroy set generation in LNS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as hyper-heuristic to schedule lower-level heuristics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3741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E60FAD-D6E4-4347-90F0-66CA7AF03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Challenges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Future </a:t>
            </a:r>
            <a:r>
              <a:rPr lang="pt-PT" dirty="0" err="1"/>
              <a:t>Directions</a:t>
            </a:r>
            <a:endParaRPr lang="en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DDF54E-359A-2C4F-AD59-43C79305C3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8AF519-20BB-B249-B49D-0176A7F5C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91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808741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96C6A6-DF1E-D220-E77E-D67DB89DC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 and Future </a:t>
            </a:r>
            <a:r>
              <a:rPr lang="de-DE" dirty="0" err="1"/>
              <a:t>Directions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70936F-3D8B-D33E-1A2C-BE10CD733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3F4EFF"/>
                </a:solidFill>
              </a:rPr>
              <a:t>Highly active research area</a:t>
            </a:r>
            <a:r>
              <a:rPr lang="en-US" dirty="0"/>
              <a:t>, </a:t>
            </a:r>
            <a:r>
              <a:rPr lang="en-US" dirty="0">
                <a:solidFill>
                  <a:srgbClr val="3F4EFF"/>
                </a:solidFill>
              </a:rPr>
              <a:t>learning promising to improve on classical optimization</a:t>
            </a:r>
            <a:r>
              <a:rPr lang="en-US" dirty="0"/>
              <a:t> in combinatorial optimization, BUT: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End-to-end ML approaches </a:t>
            </a:r>
            <a:r>
              <a:rPr lang="en-US" dirty="0"/>
              <a:t>are usually </a:t>
            </a:r>
            <a:r>
              <a:rPr lang="en-US" dirty="0">
                <a:solidFill>
                  <a:srgbClr val="C00000"/>
                </a:solidFill>
              </a:rPr>
              <a:t>not (yet) competitive </a:t>
            </a:r>
            <a:r>
              <a:rPr lang="en-US" dirty="0"/>
              <a:t>to carefully crafted classical approaches for COPs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Most often, combinations appear most promising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Generalization</a:t>
            </a:r>
            <a:r>
              <a:rPr lang="en-US" dirty="0"/>
              <a:t> to larger instances or instances of other types </a:t>
            </a:r>
            <a:r>
              <a:rPr lang="en-US" dirty="0">
                <a:solidFill>
                  <a:srgbClr val="C00000"/>
                </a:solidFill>
              </a:rPr>
              <a:t>often is hard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Obtaining training data and training </a:t>
            </a:r>
            <a:r>
              <a:rPr lang="en-US" dirty="0">
                <a:solidFill>
                  <a:srgbClr val="C00000"/>
                </a:solidFill>
              </a:rPr>
              <a:t>often very time-consuming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Deep reinforcement learning </a:t>
            </a:r>
            <a:r>
              <a:rPr lang="en-US" dirty="0"/>
              <a:t>does not need </a:t>
            </a:r>
            <a:br>
              <a:rPr lang="en-US" dirty="0"/>
            </a:br>
            <a:r>
              <a:rPr lang="en-US" dirty="0"/>
              <a:t>labeled data, but </a:t>
            </a:r>
            <a:r>
              <a:rPr lang="en-US" dirty="0">
                <a:solidFill>
                  <a:srgbClr val="C00000"/>
                </a:solidFill>
              </a:rPr>
              <a:t>often is tricky in practice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Understand/Interpret </a:t>
            </a:r>
            <a:r>
              <a:rPr lang="en-US" dirty="0"/>
              <a:t>the learned algorithms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DEFBA0-12BC-9D3C-466E-8AEEB9245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E092E-0505-704E-8CB1-0C6282EBDE1F}" type="slidenum">
              <a:rPr lang="en-PT" smtClean="0"/>
              <a:t>92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691035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6486</Words>
  <Application>Microsoft Office PowerPoint</Application>
  <PresentationFormat>Bildschirmpräsentation (4:3)</PresentationFormat>
  <Paragraphs>949</Paragraphs>
  <Slides>92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92</vt:i4>
      </vt:variant>
    </vt:vector>
  </HeadingPairs>
  <TitlesOfParts>
    <vt:vector size="99" baseType="lpstr">
      <vt:lpstr>Arial</vt:lpstr>
      <vt:lpstr>Calibri</vt:lpstr>
      <vt:lpstr>Calibri Light</vt:lpstr>
      <vt:lpstr>Cambria Math</vt:lpstr>
      <vt:lpstr>Courier New</vt:lpstr>
      <vt:lpstr>System Font Regular</vt:lpstr>
      <vt:lpstr>Office Theme</vt:lpstr>
      <vt:lpstr>Evolutionary Computation Meets Machine Learning for Combinatorial Optimisation</vt:lpstr>
      <vt:lpstr>Outline</vt:lpstr>
      <vt:lpstr>Introduction and Background</vt:lpstr>
      <vt:lpstr>Combinatorial Optimisation</vt:lpstr>
      <vt:lpstr>Combinatorial Optimisation Methods</vt:lpstr>
      <vt:lpstr>Evolutionary Computation, Metaheuristics, and Learning</vt:lpstr>
      <vt:lpstr>Learning to (Better) Optimize</vt:lpstr>
      <vt:lpstr>Survey Articles</vt:lpstr>
      <vt:lpstr>Some Classical Metaheuristics Involving Learning</vt:lpstr>
      <vt:lpstr>Q-Learning (Watkins and Dayan, 1992)</vt:lpstr>
      <vt:lpstr>Reinforcement Learning</vt:lpstr>
      <vt:lpstr>Machine Learning for CO</vt:lpstr>
      <vt:lpstr>Learning to Construct</vt:lpstr>
      <vt:lpstr>Example: RNN for TSP</vt:lpstr>
      <vt:lpstr>Example: Learn to Solve Minimum Vertex Cover</vt:lpstr>
      <vt:lpstr>Learn to Search</vt:lpstr>
      <vt:lpstr>Example: Learn 2-opt for Routing </vt:lpstr>
      <vt:lpstr>Evolutionary Computation to Learning Combinatorial Optimisation Heuristics</vt:lpstr>
      <vt:lpstr>EC to Learn CO Heuristics</vt:lpstr>
      <vt:lpstr>EC to Learn CO Heuristics</vt:lpstr>
      <vt:lpstr>Example 1: TSP</vt:lpstr>
      <vt:lpstr>Example 2: GLS for VRP</vt:lpstr>
      <vt:lpstr>Genetic Programming for Heuristic Learning</vt:lpstr>
      <vt:lpstr>Genetic Programming (GP)</vt:lpstr>
      <vt:lpstr>Genetic Programming (GP)</vt:lpstr>
      <vt:lpstr>Genetic Programming (GP)</vt:lpstr>
      <vt:lpstr>GP to Learn CO Heuristic</vt:lpstr>
      <vt:lpstr>Fitness Evaluation</vt:lpstr>
      <vt:lpstr>Design Questions</vt:lpstr>
      <vt:lpstr>Representation</vt:lpstr>
      <vt:lpstr>Framework</vt:lpstr>
      <vt:lpstr>Flexible Job Shop Scheduling Heuristics</vt:lpstr>
      <vt:lpstr>Framework 1: non-delay</vt:lpstr>
      <vt:lpstr>Framework 2: delayed-routing</vt:lpstr>
      <vt:lpstr>Space Definition: Terminals</vt:lpstr>
      <vt:lpstr>Space Definition: Terminals</vt:lpstr>
      <vt:lpstr>Space Definition: Model Structure</vt:lpstr>
      <vt:lpstr>Space Definition: Model Structure</vt:lpstr>
      <vt:lpstr>Space Definition: Grammar</vt:lpstr>
      <vt:lpstr>Space Definition: Grammar</vt:lpstr>
      <vt:lpstr>Evaluation</vt:lpstr>
      <vt:lpstr>Training Instances</vt:lpstr>
      <vt:lpstr>Training Instances</vt:lpstr>
      <vt:lpstr>Performance Metrics</vt:lpstr>
      <vt:lpstr>Effectiveness vs Interpretability</vt:lpstr>
      <vt:lpstr>Effectiveness vs Interpretability</vt:lpstr>
      <vt:lpstr>Surrogate Models</vt:lpstr>
      <vt:lpstr>Surrogate Models</vt:lpstr>
      <vt:lpstr>Surrogate Models</vt:lpstr>
      <vt:lpstr>Surrogate Models</vt:lpstr>
      <vt:lpstr>Surrogate Models</vt:lpstr>
      <vt:lpstr>Search Process</vt:lpstr>
      <vt:lpstr>Lexicase Selection</vt:lpstr>
      <vt:lpstr>Genetic Operators</vt:lpstr>
      <vt:lpstr>Adaptive Mutation</vt:lpstr>
      <vt:lpstr>Adaptive Crossover</vt:lpstr>
      <vt:lpstr>Generality and Beyond</vt:lpstr>
      <vt:lpstr>Multitask GP</vt:lpstr>
      <vt:lpstr>Multitask GP</vt:lpstr>
      <vt:lpstr>GP with Knowledge Transfer</vt:lpstr>
      <vt:lpstr>GP with Knowledge Transfer</vt:lpstr>
      <vt:lpstr>Machine Learning to Aid Meta-heuristics  (including Evolutionary Methods)</vt:lpstr>
      <vt:lpstr>ML to Aid Meta-heuristics</vt:lpstr>
      <vt:lpstr>Supervised Offline Algorithm Selection</vt:lpstr>
      <vt:lpstr>Supervised Offline Algorithm Composition</vt:lpstr>
      <vt:lpstr>Reinforcement Algorithm Composition</vt:lpstr>
      <vt:lpstr>Reinforcement Algorithm Configuration</vt:lpstr>
      <vt:lpstr>Learning Heatmaps</vt:lpstr>
      <vt:lpstr>Issues of Heatmaps: 1. Unimodality</vt:lpstr>
      <vt:lpstr>Issues of Heatmaps:  2. Some essential components often do not have characteristics of typical solution components</vt:lpstr>
      <vt:lpstr>Learning to Solve Graph Problems</vt:lpstr>
      <vt:lpstr>Learning to Solve Graph Problems (cont.)</vt:lpstr>
      <vt:lpstr>Learning to Solve Graph Problems (cont.)</vt:lpstr>
      <vt:lpstr>Learning to Solve Graph Problems (cont.)</vt:lpstr>
      <vt:lpstr>Reinforcement Learning (RL) - Classification</vt:lpstr>
      <vt:lpstr>Basic Idea of AlphaZero</vt:lpstr>
      <vt:lpstr>Learning to Solve Graph Problems (cont.)</vt:lpstr>
      <vt:lpstr>Learning Beam Search (LBS)</vt:lpstr>
      <vt:lpstr>LBS for the Longest Common Subsequence Problem</vt:lpstr>
      <vt:lpstr>LBS Experiments:  Approximation of Real LCS Length</vt:lpstr>
      <vt:lpstr>LBS Experiments: Results</vt:lpstr>
      <vt:lpstr>Learning in Large Neighborhood Search</vt:lpstr>
      <vt:lpstr>Learning in LNS: </vt:lpstr>
      <vt:lpstr>Denoising Diffusion Models (DDMs)</vt:lpstr>
      <vt:lpstr>DIFUSCO: Graph-Based Diffusion Solver for Comb. Opt.</vt:lpstr>
      <vt:lpstr>DIFUSCO: Graph-Based Diffusion Solver for Comb. Opt.</vt:lpstr>
      <vt:lpstr>DIFUSCO: Graph-Based Diffusion Solver for Comb. Opt.</vt:lpstr>
      <vt:lpstr>Denoising Diffusion Based Evolutionary Algorithm</vt:lpstr>
      <vt:lpstr>Generative Flow Networks (GFlowNets)</vt:lpstr>
      <vt:lpstr>Generative Flow Networks (GFlowNets) – contd.</vt:lpstr>
      <vt:lpstr>Challenges and Future Directions</vt:lpstr>
      <vt:lpstr>Challenges and Future Directions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GECCO 202# Sample PowerPoint File: Title Goes Here</dc:title>
  <dc:creator>Fernando Machado</dc:creator>
  <cp:lastModifiedBy>Raidl, Günther</cp:lastModifiedBy>
  <cp:revision>56</cp:revision>
  <dcterms:created xsi:type="dcterms:W3CDTF">2023-04-16T11:53:39Z</dcterms:created>
  <dcterms:modified xsi:type="dcterms:W3CDTF">2025-07-14T08:59:25Z</dcterms:modified>
</cp:coreProperties>
</file>